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13" r:id="rId1"/>
  </p:sldMasterIdLst>
  <p:notesMasterIdLst>
    <p:notesMasterId r:id="rId16"/>
  </p:notesMasterIdLst>
  <p:handoutMasterIdLst>
    <p:handoutMasterId r:id="rId17"/>
  </p:handoutMasterIdLst>
  <p:sldIdLst>
    <p:sldId id="482" r:id="rId2"/>
    <p:sldId id="429" r:id="rId3"/>
    <p:sldId id="481" r:id="rId4"/>
    <p:sldId id="493" r:id="rId5"/>
    <p:sldId id="484" r:id="rId6"/>
    <p:sldId id="485" r:id="rId7"/>
    <p:sldId id="486" r:id="rId8"/>
    <p:sldId id="487" r:id="rId9"/>
    <p:sldId id="488" r:id="rId10"/>
    <p:sldId id="489" r:id="rId11"/>
    <p:sldId id="490" r:id="rId12"/>
    <p:sldId id="491" r:id="rId13"/>
    <p:sldId id="492" r:id="rId14"/>
    <p:sldId id="288" r:id="rId15"/>
  </p:sldIdLst>
  <p:sldSz cx="11522075" cy="6480175"/>
  <p:notesSz cx="6797675" cy="9928225"/>
  <p:defaultTextStyle>
    <a:defPPr>
      <a:defRPr lang="zh-CN"/>
    </a:defPPr>
    <a:lvl1pPr algn="l" rtl="0" eaLnBrk="0" fontAlgn="base" hangingPunct="0">
      <a:spcBef>
        <a:spcPct val="0"/>
      </a:spcBef>
      <a:spcAft>
        <a:spcPct val="0"/>
      </a:spcAft>
      <a:defRPr sz="4400" b="1" kern="1200">
        <a:solidFill>
          <a:schemeClr val="tx1"/>
        </a:solidFill>
        <a:latin typeface="黑体" pitchFamily="49" charset="-122"/>
        <a:ea typeface="宋体" pitchFamily="2" charset="-122"/>
        <a:cs typeface="+mn-cs"/>
      </a:defRPr>
    </a:lvl1pPr>
    <a:lvl2pPr marL="457200" algn="l" rtl="0" eaLnBrk="0" fontAlgn="base" hangingPunct="0">
      <a:spcBef>
        <a:spcPct val="0"/>
      </a:spcBef>
      <a:spcAft>
        <a:spcPct val="0"/>
      </a:spcAft>
      <a:defRPr sz="4400" b="1" kern="1200">
        <a:solidFill>
          <a:schemeClr val="tx1"/>
        </a:solidFill>
        <a:latin typeface="黑体" pitchFamily="49" charset="-122"/>
        <a:ea typeface="宋体" pitchFamily="2" charset="-122"/>
        <a:cs typeface="+mn-cs"/>
      </a:defRPr>
    </a:lvl2pPr>
    <a:lvl3pPr marL="914400" algn="l" rtl="0" eaLnBrk="0" fontAlgn="base" hangingPunct="0">
      <a:spcBef>
        <a:spcPct val="0"/>
      </a:spcBef>
      <a:spcAft>
        <a:spcPct val="0"/>
      </a:spcAft>
      <a:defRPr sz="4400" b="1" kern="1200">
        <a:solidFill>
          <a:schemeClr val="tx1"/>
        </a:solidFill>
        <a:latin typeface="黑体" pitchFamily="49" charset="-122"/>
        <a:ea typeface="宋体" pitchFamily="2" charset="-122"/>
        <a:cs typeface="+mn-cs"/>
      </a:defRPr>
    </a:lvl3pPr>
    <a:lvl4pPr marL="1371600" algn="l" rtl="0" eaLnBrk="0" fontAlgn="base" hangingPunct="0">
      <a:spcBef>
        <a:spcPct val="0"/>
      </a:spcBef>
      <a:spcAft>
        <a:spcPct val="0"/>
      </a:spcAft>
      <a:defRPr sz="4400" b="1" kern="1200">
        <a:solidFill>
          <a:schemeClr val="tx1"/>
        </a:solidFill>
        <a:latin typeface="黑体" pitchFamily="49" charset="-122"/>
        <a:ea typeface="宋体" pitchFamily="2" charset="-122"/>
        <a:cs typeface="+mn-cs"/>
      </a:defRPr>
    </a:lvl4pPr>
    <a:lvl5pPr marL="1828800" algn="l" rtl="0" eaLnBrk="0" fontAlgn="base" hangingPunct="0">
      <a:spcBef>
        <a:spcPct val="0"/>
      </a:spcBef>
      <a:spcAft>
        <a:spcPct val="0"/>
      </a:spcAft>
      <a:defRPr sz="4400" b="1" kern="1200">
        <a:solidFill>
          <a:schemeClr val="tx1"/>
        </a:solidFill>
        <a:latin typeface="黑体" pitchFamily="49" charset="-122"/>
        <a:ea typeface="宋体" pitchFamily="2" charset="-122"/>
        <a:cs typeface="+mn-cs"/>
      </a:defRPr>
    </a:lvl5pPr>
    <a:lvl6pPr marL="2286000" algn="l" defTabSz="914400" rtl="0" eaLnBrk="1" latinLnBrk="0" hangingPunct="1">
      <a:defRPr sz="4400" b="1" kern="1200">
        <a:solidFill>
          <a:schemeClr val="tx1"/>
        </a:solidFill>
        <a:latin typeface="黑体" pitchFamily="49" charset="-122"/>
        <a:ea typeface="宋体" pitchFamily="2" charset="-122"/>
        <a:cs typeface="+mn-cs"/>
      </a:defRPr>
    </a:lvl6pPr>
    <a:lvl7pPr marL="2743200" algn="l" defTabSz="914400" rtl="0" eaLnBrk="1" latinLnBrk="0" hangingPunct="1">
      <a:defRPr sz="4400" b="1" kern="1200">
        <a:solidFill>
          <a:schemeClr val="tx1"/>
        </a:solidFill>
        <a:latin typeface="黑体" pitchFamily="49" charset="-122"/>
        <a:ea typeface="宋体" pitchFamily="2" charset="-122"/>
        <a:cs typeface="+mn-cs"/>
      </a:defRPr>
    </a:lvl7pPr>
    <a:lvl8pPr marL="3200400" algn="l" defTabSz="914400" rtl="0" eaLnBrk="1" latinLnBrk="0" hangingPunct="1">
      <a:defRPr sz="4400" b="1" kern="1200">
        <a:solidFill>
          <a:schemeClr val="tx1"/>
        </a:solidFill>
        <a:latin typeface="黑体" pitchFamily="49" charset="-122"/>
        <a:ea typeface="宋体" pitchFamily="2" charset="-122"/>
        <a:cs typeface="+mn-cs"/>
      </a:defRPr>
    </a:lvl8pPr>
    <a:lvl9pPr marL="3657600" algn="l" defTabSz="914400" rtl="0" eaLnBrk="1" latinLnBrk="0" hangingPunct="1">
      <a:defRPr sz="4400" b="1" kern="1200">
        <a:solidFill>
          <a:schemeClr val="tx1"/>
        </a:solidFill>
        <a:latin typeface="黑体" pitchFamily="49" charset="-122"/>
        <a:ea typeface="宋体" pitchFamily="2" charset="-122"/>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4A9"/>
    <a:srgbClr val="5DD5FF"/>
    <a:srgbClr val="B3EBFF"/>
    <a:srgbClr val="4FB5D5"/>
    <a:srgbClr val="2C97BA"/>
    <a:srgbClr val="00AAE6"/>
    <a:srgbClr val="E15722"/>
    <a:srgbClr val="F6F5EE"/>
    <a:srgbClr val="89AB25"/>
    <a:srgbClr val="BED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2" autoAdjust="0"/>
    <p:restoredTop sz="97753" autoAdjust="0"/>
  </p:normalViewPr>
  <p:slideViewPr>
    <p:cSldViewPr>
      <p:cViewPr varScale="1">
        <p:scale>
          <a:sx n="68" d="100"/>
          <a:sy n="68" d="100"/>
        </p:scale>
        <p:origin x="66" y="1086"/>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66"/>
    </p:cViewPr>
  </p:sorterViewPr>
  <p:notesViewPr>
    <p:cSldViewPr>
      <p:cViewPr varScale="1">
        <p:scale>
          <a:sx n="80" d="100"/>
          <a:sy n="80" d="100"/>
        </p:scale>
        <p:origin x="-37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eaLnBrk="0" hangingPunct="0">
              <a:lnSpc>
                <a:spcPct val="80000"/>
              </a:lnSpc>
              <a:spcBef>
                <a:spcPct val="20000"/>
              </a:spcBef>
              <a:buFont typeface="Arial" pitchFamily="34" charset="0"/>
              <a:buNone/>
              <a:defRPr sz="1200" b="0">
                <a:latin typeface="Calibri" pitchFamily="34" charset="0"/>
                <a:ea typeface="宋体" pitchFamily="2" charset="-122"/>
              </a:defRPr>
            </a:lvl1pPr>
          </a:lstStyle>
          <a:p>
            <a:pPr>
              <a:defRPr/>
            </a:pPr>
            <a:endParaRPr lang="zh-CN" altLang="en-US"/>
          </a:p>
        </p:txBody>
      </p:sp>
      <p:sp>
        <p:nvSpPr>
          <p:cNvPr id="6963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lgn="r" eaLnBrk="0" hangingPunct="0">
              <a:lnSpc>
                <a:spcPct val="80000"/>
              </a:lnSpc>
              <a:spcBef>
                <a:spcPct val="20000"/>
              </a:spcBef>
              <a:buFont typeface="Arial" pitchFamily="34" charset="0"/>
              <a:buNone/>
              <a:defRPr sz="1200" b="0">
                <a:latin typeface="Calibri" pitchFamily="34" charset="0"/>
                <a:ea typeface="宋体" pitchFamily="2" charset="-122"/>
              </a:defRPr>
            </a:lvl1pPr>
          </a:lstStyle>
          <a:p>
            <a:pPr>
              <a:defRPr/>
            </a:pPr>
            <a:fld id="{941B56B4-64CC-4FBD-8802-BAEC46775894}" type="datetimeFigureOut">
              <a:rPr lang="zh-CN" altLang="en-US"/>
              <a:pPr>
                <a:defRPr/>
              </a:pPr>
              <a:t>2022/7/28</a:t>
            </a:fld>
            <a:endParaRPr lang="en-US" altLang="zh-CN"/>
          </a:p>
        </p:txBody>
      </p:sp>
      <p:sp>
        <p:nvSpPr>
          <p:cNvPr id="696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eaLnBrk="0" hangingPunct="0">
              <a:lnSpc>
                <a:spcPct val="80000"/>
              </a:lnSpc>
              <a:spcBef>
                <a:spcPct val="20000"/>
              </a:spcBef>
              <a:buFont typeface="Arial" pitchFamily="34" charset="0"/>
              <a:buNone/>
              <a:defRPr sz="1200" b="0">
                <a:latin typeface="Calibri" pitchFamily="34" charset="0"/>
                <a:ea typeface="宋体" pitchFamily="2" charset="-122"/>
              </a:defRPr>
            </a:lvl1pPr>
          </a:lstStyle>
          <a:p>
            <a:pPr>
              <a:defRPr/>
            </a:pPr>
            <a:endParaRPr lang="en-US" altLang="zh-CN"/>
          </a:p>
        </p:txBody>
      </p:sp>
      <p:sp>
        <p:nvSpPr>
          <p:cNvPr id="6963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lgn="r">
              <a:lnSpc>
                <a:spcPct val="80000"/>
              </a:lnSpc>
              <a:spcBef>
                <a:spcPct val="20000"/>
              </a:spcBef>
              <a:buFont typeface="Arial" pitchFamily="34" charset="0"/>
              <a:buNone/>
              <a:defRPr sz="1200" b="0">
                <a:latin typeface="Calibri" pitchFamily="34" charset="0"/>
              </a:defRPr>
            </a:lvl1pPr>
          </a:lstStyle>
          <a:p>
            <a:pPr>
              <a:defRPr/>
            </a:pPr>
            <a:fld id="{267E15BD-DE2A-4B70-994E-B01AEA2E9F98}" type="slidenum">
              <a:rPr lang="zh-CN" altLang="en-US"/>
              <a:pPr>
                <a:defRPr/>
              </a:pPr>
              <a:t>‹#›</a:t>
            </a:fld>
            <a:endParaRPr lang="en-US" altLang="zh-CN"/>
          </a:p>
        </p:txBody>
      </p:sp>
    </p:spTree>
    <p:extLst>
      <p:ext uri="{BB962C8B-B14F-4D97-AF65-F5344CB8AC3E}">
        <p14:creationId xmlns:p14="http://schemas.microsoft.com/office/powerpoint/2010/main" val="2593816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wrap="square" lIns="91330" tIns="45665" rIns="91330" bIns="45665" numCol="1" anchor="t" anchorCtr="0" compatLnSpc="1">
            <a:prstTxWarp prst="textNoShape">
              <a:avLst/>
            </a:prstTxWarp>
          </a:bodyPr>
          <a:lstStyle>
            <a:lvl1pPr eaLnBrk="1" hangingPunct="1">
              <a:defRPr sz="1200" b="0">
                <a:latin typeface="Calibri"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wrap="square" lIns="91330" tIns="45665" rIns="91330" bIns="45665" numCol="1" anchor="t" anchorCtr="0" compatLnSpc="1">
            <a:prstTxWarp prst="textNoShape">
              <a:avLst/>
            </a:prstTxWarp>
          </a:bodyPr>
          <a:lstStyle>
            <a:lvl1pPr algn="r" eaLnBrk="1" hangingPunct="1">
              <a:defRPr sz="1200" b="0">
                <a:latin typeface="Calibri" pitchFamily="34" charset="0"/>
                <a:ea typeface="宋体" pitchFamily="2" charset="-122"/>
              </a:defRPr>
            </a:lvl1pPr>
          </a:lstStyle>
          <a:p>
            <a:pPr>
              <a:defRPr/>
            </a:pPr>
            <a:fld id="{77E41259-CA70-40FA-8490-D1BF01EACBE1}" type="datetimeFigureOut">
              <a:rPr lang="zh-CN" altLang="en-US"/>
              <a:pPr>
                <a:defRPr/>
              </a:pPr>
              <a:t>2022/7/28</a:t>
            </a:fld>
            <a:endParaRPr lang="zh-CN" altLang="en-US"/>
          </a:p>
        </p:txBody>
      </p:sp>
      <p:sp>
        <p:nvSpPr>
          <p:cNvPr id="4" name="幻灯片图像占位符 3"/>
          <p:cNvSpPr>
            <a:spLocks noGrp="1" noRot="1" noChangeAspect="1"/>
          </p:cNvSpPr>
          <p:nvPr>
            <p:ph type="sldImg" idx="2"/>
          </p:nvPr>
        </p:nvSpPr>
        <p:spPr>
          <a:xfrm>
            <a:off x="90488" y="744538"/>
            <a:ext cx="6618287" cy="3722687"/>
          </a:xfrm>
          <a:prstGeom prst="rect">
            <a:avLst/>
          </a:prstGeom>
          <a:noFill/>
          <a:ln w="12700">
            <a:solidFill>
              <a:prstClr val="black"/>
            </a:solidFill>
          </a:ln>
        </p:spPr>
        <p:txBody>
          <a:bodyPr vert="horz" lIns="91330" tIns="45665" rIns="91330" bIns="45665" rtlCol="0" anchor="ctr"/>
          <a:lstStyle/>
          <a:p>
            <a:pPr lvl="0"/>
            <a:endParaRPr lang="zh-CN" altLang="en-US" noProof="0" smtClean="0"/>
          </a:p>
        </p:txBody>
      </p:sp>
      <p:sp>
        <p:nvSpPr>
          <p:cNvPr id="5" name="备注占位符 4"/>
          <p:cNvSpPr>
            <a:spLocks noGrp="1"/>
          </p:cNvSpPr>
          <p:nvPr>
            <p:ph type="body" sz="quarter" idx="3"/>
          </p:nvPr>
        </p:nvSpPr>
        <p:spPr>
          <a:xfrm>
            <a:off x="681038" y="4716463"/>
            <a:ext cx="5437187" cy="4467225"/>
          </a:xfrm>
          <a:prstGeom prst="rect">
            <a:avLst/>
          </a:prstGeom>
        </p:spPr>
        <p:txBody>
          <a:bodyPr vert="horz" wrap="square" lIns="91330" tIns="45665" rIns="91330" bIns="45665"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29750"/>
            <a:ext cx="2946400" cy="496888"/>
          </a:xfrm>
          <a:prstGeom prst="rect">
            <a:avLst/>
          </a:prstGeom>
        </p:spPr>
        <p:txBody>
          <a:bodyPr vert="horz" wrap="square" lIns="91330" tIns="45665" rIns="91330" bIns="45665" numCol="1" anchor="b" anchorCtr="0" compatLnSpc="1">
            <a:prstTxWarp prst="textNoShape">
              <a:avLst/>
            </a:prstTxWarp>
          </a:bodyPr>
          <a:lstStyle>
            <a:lvl1pPr eaLnBrk="1" hangingPunct="1">
              <a:defRPr sz="1200" b="0">
                <a:latin typeface="Calibri"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49688" y="9429750"/>
            <a:ext cx="2946400" cy="496888"/>
          </a:xfrm>
          <a:prstGeom prst="rect">
            <a:avLst/>
          </a:prstGeom>
        </p:spPr>
        <p:txBody>
          <a:bodyPr vert="horz" wrap="square" lIns="91330" tIns="45665" rIns="91330" bIns="45665" numCol="1" anchor="b" anchorCtr="0" compatLnSpc="1">
            <a:prstTxWarp prst="textNoShape">
              <a:avLst/>
            </a:prstTxWarp>
          </a:bodyPr>
          <a:lstStyle>
            <a:lvl1pPr algn="r" eaLnBrk="1" hangingPunct="1">
              <a:defRPr sz="1200" b="0">
                <a:latin typeface="Calibri" pitchFamily="34" charset="0"/>
              </a:defRPr>
            </a:lvl1pPr>
          </a:lstStyle>
          <a:p>
            <a:pPr>
              <a:defRPr/>
            </a:pPr>
            <a:fld id="{AE463FB3-0BA1-4DD7-A1A3-85F2AE771A97}" type="slidenum">
              <a:rPr lang="zh-CN" altLang="en-US"/>
              <a:pPr>
                <a:defRPr/>
              </a:pPr>
              <a:t>‹#›</a:t>
            </a:fld>
            <a:endParaRPr lang="zh-CN" altLang="en-US"/>
          </a:p>
        </p:txBody>
      </p:sp>
    </p:spTree>
    <p:extLst>
      <p:ext uri="{BB962C8B-B14F-4D97-AF65-F5344CB8AC3E}">
        <p14:creationId xmlns:p14="http://schemas.microsoft.com/office/powerpoint/2010/main" val="1337107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6" name="矩形 5"/>
          <p:cNvSpPr/>
          <p:nvPr userDrawn="1"/>
        </p:nvSpPr>
        <p:spPr>
          <a:xfrm flipH="1">
            <a:off x="4536899" y="1"/>
            <a:ext cx="79648" cy="3560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矩形 9"/>
          <p:cNvSpPr>
            <a:spLocks noChangeArrowheads="1"/>
          </p:cNvSpPr>
          <p:nvPr userDrawn="1"/>
        </p:nvSpPr>
        <p:spPr bwMode="auto">
          <a:xfrm>
            <a:off x="504453" y="6093346"/>
            <a:ext cx="5759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黑体" pitchFamily="49" charset="-122"/>
                <a:ea typeface="宋体" pitchFamily="2" charset="-122"/>
              </a:defRPr>
            </a:lvl1pPr>
            <a:lvl2pPr marL="742950" indent="-285750" eaLnBrk="0" hangingPunct="0">
              <a:defRPr sz="4400" b="1">
                <a:solidFill>
                  <a:schemeClr val="tx1"/>
                </a:solidFill>
                <a:latin typeface="黑体" pitchFamily="49" charset="-122"/>
                <a:ea typeface="宋体" pitchFamily="2" charset="-122"/>
              </a:defRPr>
            </a:lvl2pPr>
            <a:lvl3pPr marL="1143000" indent="-228600" eaLnBrk="0" hangingPunct="0">
              <a:defRPr sz="4400" b="1">
                <a:solidFill>
                  <a:schemeClr val="tx1"/>
                </a:solidFill>
                <a:latin typeface="黑体" pitchFamily="49" charset="-122"/>
                <a:ea typeface="宋体" pitchFamily="2" charset="-122"/>
              </a:defRPr>
            </a:lvl3pPr>
            <a:lvl4pPr marL="1600200" indent="-228600" eaLnBrk="0" hangingPunct="0">
              <a:defRPr sz="4400" b="1">
                <a:solidFill>
                  <a:schemeClr val="tx1"/>
                </a:solidFill>
                <a:latin typeface="黑体" pitchFamily="49" charset="-122"/>
                <a:ea typeface="宋体" pitchFamily="2" charset="-122"/>
              </a:defRPr>
            </a:lvl4pPr>
            <a:lvl5pPr marL="2057400" indent="-228600" eaLnBrk="0" hangingPunct="0">
              <a:defRPr sz="44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44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44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44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4400" b="1">
                <a:solidFill>
                  <a:schemeClr val="tx1"/>
                </a:solidFill>
                <a:latin typeface="黑体" pitchFamily="49" charset="-122"/>
                <a:ea typeface="宋体" pitchFamily="2" charset="-122"/>
              </a:defRPr>
            </a:lvl9pPr>
          </a:lstStyle>
          <a:p>
            <a:pPr eaLnBrk="1" hangingPunct="1">
              <a:defRPr/>
            </a:pPr>
            <a:r>
              <a:rPr lang="en-US" altLang="ja-JP" sz="800" i="1" dirty="0" smtClean="0">
                <a:solidFill>
                  <a:schemeClr val="bg2">
                    <a:lumMod val="50000"/>
                  </a:schemeClr>
                </a:solidFill>
                <a:latin typeface="Arial" pitchFamily="34" charset="0"/>
                <a:ea typeface="黑体" pitchFamily="49" charset="-122"/>
              </a:rPr>
              <a:t>Copyright © 2022</a:t>
            </a:r>
            <a:r>
              <a:rPr lang="ja-JP" altLang="en-US" sz="800" i="1" dirty="0" smtClean="0">
                <a:solidFill>
                  <a:schemeClr val="bg2">
                    <a:lumMod val="50000"/>
                  </a:schemeClr>
                </a:solidFill>
                <a:latin typeface="Arial" pitchFamily="34" charset="0"/>
                <a:ea typeface="黑体" pitchFamily="49" charset="-122"/>
              </a:rPr>
              <a:t> </a:t>
            </a:r>
            <a:r>
              <a:rPr lang="en-US" altLang="ja-JP" sz="800" i="1" dirty="0" smtClean="0">
                <a:solidFill>
                  <a:schemeClr val="bg2">
                    <a:lumMod val="50000"/>
                  </a:schemeClr>
                </a:solidFill>
                <a:latin typeface="Arial" pitchFamily="34" charset="0"/>
                <a:ea typeface="黑体" pitchFamily="49" charset="-122"/>
              </a:rPr>
              <a:t>Hi-Think Technology, Corp. All Rights Reserved. </a:t>
            </a:r>
            <a:endParaRPr lang="zh-CN" altLang="en-US" sz="800" i="1" dirty="0" smtClean="0">
              <a:solidFill>
                <a:schemeClr val="bg2">
                  <a:lumMod val="50000"/>
                </a:schemeClr>
              </a:solidFill>
              <a:latin typeface="Arial" pitchFamily="34" charset="0"/>
              <a:ea typeface="黑体" pitchFamily="49" charset="-122"/>
            </a:endParaRPr>
          </a:p>
        </p:txBody>
      </p:sp>
      <p:sp>
        <p:nvSpPr>
          <p:cNvPr id="16" name="文本占位符 2"/>
          <p:cNvSpPr>
            <a:spLocks noGrp="1"/>
          </p:cNvSpPr>
          <p:nvPr>
            <p:ph type="body" idx="12" hasCustomPrompt="1"/>
          </p:nvPr>
        </p:nvSpPr>
        <p:spPr>
          <a:xfrm>
            <a:off x="4616548" y="5089962"/>
            <a:ext cx="6277822" cy="1003384"/>
          </a:xfrm>
        </p:spPr>
        <p:txBody>
          <a:bodyPr anchor="b"/>
          <a:lstStyle>
            <a:lvl1pPr marL="0" indent="0" algn="r">
              <a:buNone/>
              <a:defRPr lang="zh-CN" altLang="en-US" sz="5400" b="0" kern="1200" dirty="0" smtClean="0">
                <a:solidFill>
                  <a:schemeClr val="bg1">
                    <a:lumMod val="65000"/>
                  </a:schemeClr>
                </a:solidFill>
                <a:latin typeface="Impact" pitchFamily="34" charset="0"/>
                <a:ea typeface="微软雅黑" pitchFamily="34" charset="-122"/>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Part 01</a:t>
            </a:r>
            <a:endParaRPr lang="zh-CN" altLang="en-US" dirty="0" smtClean="0"/>
          </a:p>
        </p:txBody>
      </p:sp>
      <p:sp>
        <p:nvSpPr>
          <p:cNvPr id="3" name="副标题 2"/>
          <p:cNvSpPr>
            <a:spLocks noGrp="1"/>
          </p:cNvSpPr>
          <p:nvPr>
            <p:ph type="subTitle" idx="1"/>
          </p:nvPr>
        </p:nvSpPr>
        <p:spPr>
          <a:xfrm>
            <a:off x="4616548" y="2645199"/>
            <a:ext cx="5686350" cy="594887"/>
          </a:xfrm>
        </p:spPr>
        <p:txBody>
          <a:bodyPr/>
          <a:lstStyle>
            <a:lvl1pPr marL="0" marR="0" indent="0" algn="l" defTabSz="914400" rtl="0" eaLnBrk="0" fontAlgn="base" latinLnBrk="0" hangingPunct="0">
              <a:lnSpc>
                <a:spcPct val="100000"/>
              </a:lnSpc>
              <a:spcBef>
                <a:spcPct val="20000"/>
              </a:spcBef>
              <a:spcAft>
                <a:spcPct val="0"/>
              </a:spcAft>
              <a:buClr>
                <a:srgbClr val="2A79C0"/>
              </a:buClr>
              <a:buSzPct val="80000"/>
              <a:buFont typeface="Wingdings" pitchFamily="2" charset="2"/>
              <a:buNone/>
              <a:tabLst/>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noProof="0" dirty="0" smtClean="0"/>
              <a:t>单击此处编辑母版副标题样式</a:t>
            </a:r>
          </a:p>
        </p:txBody>
      </p:sp>
      <p:sp>
        <p:nvSpPr>
          <p:cNvPr id="15" name="文本占位符 2"/>
          <p:cNvSpPr>
            <a:spLocks noGrp="1"/>
          </p:cNvSpPr>
          <p:nvPr>
            <p:ph type="body" idx="11"/>
          </p:nvPr>
        </p:nvSpPr>
        <p:spPr>
          <a:xfrm>
            <a:off x="4628330" y="3240087"/>
            <a:ext cx="3071834" cy="320691"/>
          </a:xfrm>
        </p:spPr>
        <p:txBody>
          <a:bodyPr/>
          <a:lstStyle>
            <a:lvl1pPr marL="0" indent="0" algn="l">
              <a:buNone/>
              <a:defRPr lang="zh-CN" altLang="en-US" sz="1600" b="0" kern="1200" dirty="0" smtClean="0">
                <a:solidFill>
                  <a:schemeClr val="bg1">
                    <a:lumMod val="50000"/>
                  </a:schemeClr>
                </a:solidFill>
                <a:latin typeface="Arial Unicode MS" pitchFamily="34" charset="-122"/>
                <a:ea typeface="Arial Unicode MS" pitchFamily="34" charset="-122"/>
                <a:cs typeface="Arial Unicode MS"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11" name="灯片编号占位符 5"/>
          <p:cNvSpPr>
            <a:spLocks noGrp="1"/>
          </p:cNvSpPr>
          <p:nvPr>
            <p:ph type="sldNum" sz="quarter" idx="13"/>
          </p:nvPr>
        </p:nvSpPr>
        <p:spPr>
          <a:xfrm>
            <a:off x="8258175" y="6093346"/>
            <a:ext cx="2687638" cy="203200"/>
          </a:xfrm>
        </p:spPr>
        <p:txBody>
          <a:bodyPr/>
          <a:lstStyle>
            <a:lvl1pPr>
              <a:defRPr>
                <a:solidFill>
                  <a:schemeClr val="bg2">
                    <a:lumMod val="50000"/>
                  </a:schemeClr>
                </a:solidFill>
              </a:defRPr>
            </a:lvl1pPr>
          </a:lstStyle>
          <a:p>
            <a:pPr>
              <a:defRPr/>
            </a:pPr>
            <a:fld id="{93AF507D-5C1A-4B1D-9BEB-83A4AAC27C4C}" type="slidenum">
              <a:rPr lang="zh-CN" altLang="en-US" smtClean="0"/>
              <a:pPr>
                <a:defRPr/>
              </a:pPr>
              <a:t>‹#›</a:t>
            </a:fld>
            <a:endParaRPr lang="zh-CN" altLang="en-US" dirty="0"/>
          </a:p>
        </p:txBody>
      </p:sp>
      <p:sp>
        <p:nvSpPr>
          <p:cNvPr id="12" name="矩形 11"/>
          <p:cNvSpPr/>
          <p:nvPr userDrawn="1"/>
        </p:nvSpPr>
        <p:spPr>
          <a:xfrm>
            <a:off x="613037" y="6057346"/>
            <a:ext cx="10296000" cy="36000"/>
          </a:xfrm>
          <a:prstGeom prst="rect">
            <a:avLst/>
          </a:prstGeom>
          <a:gradFill>
            <a:gsLst>
              <a:gs pos="6882">
                <a:schemeClr val="accent5"/>
              </a:gs>
              <a:gs pos="0">
                <a:srgbClr val="7030A0"/>
              </a:gs>
              <a:gs pos="92000">
                <a:srgbClr val="00AAE6"/>
              </a:gs>
              <a:gs pos="99510">
                <a:srgbClr val="FFC000"/>
              </a:gs>
              <a:gs pos="81863">
                <a:schemeClr val="accent2">
                  <a:lumMod val="60000"/>
                  <a:lumOff val="40000"/>
                </a:schemeClr>
              </a:gs>
              <a:gs pos="66658">
                <a:schemeClr val="bg2">
                  <a:lumMod val="25000"/>
                </a:schemeClr>
              </a:gs>
              <a:gs pos="46585">
                <a:schemeClr val="accent6"/>
              </a:gs>
              <a:gs pos="31848">
                <a:schemeClr val="bg2">
                  <a:lumMod val="75000"/>
                </a:schemeClr>
              </a:gs>
              <a:gs pos="19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8332434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792143" y="345010"/>
            <a:ext cx="9937790" cy="1252534"/>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xfrm>
            <a:off x="792163" y="6005513"/>
            <a:ext cx="2592387" cy="346075"/>
          </a:xfrm>
          <a:prstGeom prst="rect">
            <a:avLst/>
          </a:prstGeom>
        </p:spPr>
        <p:txBody>
          <a:bodyPr lIns="86411" tIns="43205" rIns="86411" bIns="43205"/>
          <a:lstStyle>
            <a:lvl1pPr eaLnBrk="1" hangingPunct="1">
              <a:defRPr>
                <a:ea typeface="宋体" pitchFamily="2" charset="-122"/>
              </a:defRPr>
            </a:lvl1pPr>
          </a:lstStyle>
          <a:p>
            <a:pPr>
              <a:defRPr/>
            </a:pPr>
            <a:endParaRPr lang="zh-CN" altLang="en-US" sz="1700" dirty="0"/>
          </a:p>
        </p:txBody>
      </p:sp>
      <p:sp>
        <p:nvSpPr>
          <p:cNvPr id="4" name="页脚占位符 4"/>
          <p:cNvSpPr>
            <a:spLocks noGrp="1" noChangeArrowheads="1"/>
          </p:cNvSpPr>
          <p:nvPr>
            <p:ph type="ftr" sz="quarter" idx="11"/>
          </p:nvPr>
        </p:nvSpPr>
        <p:spPr>
          <a:xfrm>
            <a:off x="3816350" y="6005513"/>
            <a:ext cx="3889375" cy="346075"/>
          </a:xfrm>
          <a:prstGeom prst="rect">
            <a:avLst/>
          </a:prstGeom>
        </p:spPr>
        <p:txBody>
          <a:bodyPr lIns="86411" tIns="43205" rIns="86411" bIns="43205"/>
          <a:lstStyle>
            <a:lvl1pPr eaLnBrk="1" hangingPunct="1">
              <a:defRPr>
                <a:ea typeface="宋体" pitchFamily="2" charset="-122"/>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1AF975E6-80A6-4D6B-B984-35CD0E934388}" type="slidenum">
              <a:rPr lang="zh-CN" altLang="en-US"/>
              <a:pPr>
                <a:defRPr/>
              </a:pPr>
              <a:t>‹#›</a:t>
            </a:fld>
            <a:endParaRPr lang="zh-CN" altLang="en-US" sz="1700">
              <a:solidFill>
                <a:schemeClr val="tx1"/>
              </a:solidFill>
            </a:endParaRPr>
          </a:p>
        </p:txBody>
      </p:sp>
    </p:spTree>
    <p:extLst>
      <p:ext uri="{BB962C8B-B14F-4D97-AF65-F5344CB8AC3E}">
        <p14:creationId xmlns:p14="http://schemas.microsoft.com/office/powerpoint/2010/main" val="34813231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1_">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704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51818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50371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5" name="矩形 4"/>
          <p:cNvSpPr>
            <a:spLocks noChangeArrowheads="1"/>
          </p:cNvSpPr>
          <p:nvPr userDrawn="1"/>
        </p:nvSpPr>
        <p:spPr bwMode="auto">
          <a:xfrm>
            <a:off x="504825" y="6092825"/>
            <a:ext cx="5759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黑体" pitchFamily="49" charset="-122"/>
                <a:ea typeface="宋体" pitchFamily="2" charset="-122"/>
              </a:defRPr>
            </a:lvl1pPr>
            <a:lvl2pPr marL="742950" indent="-285750" eaLnBrk="0" hangingPunct="0">
              <a:defRPr sz="4400" b="1">
                <a:solidFill>
                  <a:schemeClr val="tx1"/>
                </a:solidFill>
                <a:latin typeface="黑体" pitchFamily="49" charset="-122"/>
                <a:ea typeface="宋体" pitchFamily="2" charset="-122"/>
              </a:defRPr>
            </a:lvl2pPr>
            <a:lvl3pPr marL="1143000" indent="-228600" eaLnBrk="0" hangingPunct="0">
              <a:defRPr sz="4400" b="1">
                <a:solidFill>
                  <a:schemeClr val="tx1"/>
                </a:solidFill>
                <a:latin typeface="黑体" pitchFamily="49" charset="-122"/>
                <a:ea typeface="宋体" pitchFamily="2" charset="-122"/>
              </a:defRPr>
            </a:lvl3pPr>
            <a:lvl4pPr marL="1600200" indent="-228600" eaLnBrk="0" hangingPunct="0">
              <a:defRPr sz="4400" b="1">
                <a:solidFill>
                  <a:schemeClr val="tx1"/>
                </a:solidFill>
                <a:latin typeface="黑体" pitchFamily="49" charset="-122"/>
                <a:ea typeface="宋体" pitchFamily="2" charset="-122"/>
              </a:defRPr>
            </a:lvl4pPr>
            <a:lvl5pPr marL="2057400" indent="-228600" eaLnBrk="0" hangingPunct="0">
              <a:defRPr sz="44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44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44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44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4400" b="1">
                <a:solidFill>
                  <a:schemeClr val="tx1"/>
                </a:solidFill>
                <a:latin typeface="黑体" pitchFamily="49" charset="-122"/>
                <a:ea typeface="宋体" pitchFamily="2" charset="-122"/>
              </a:defRPr>
            </a:lvl9pPr>
          </a:lstStyle>
          <a:p>
            <a:pPr eaLnBrk="1" hangingPunct="1">
              <a:defRPr/>
            </a:pPr>
            <a:r>
              <a:rPr lang="en-US" altLang="ja-JP" sz="800" i="1" dirty="0" smtClean="0">
                <a:solidFill>
                  <a:schemeClr val="bg2">
                    <a:lumMod val="50000"/>
                  </a:schemeClr>
                </a:solidFill>
                <a:latin typeface="Arial" pitchFamily="34" charset="0"/>
                <a:ea typeface="黑体" pitchFamily="49" charset="-122"/>
              </a:rPr>
              <a:t>Copyright © 2020</a:t>
            </a:r>
            <a:r>
              <a:rPr lang="ja-JP" altLang="en-US" sz="800" i="1" dirty="0" smtClean="0">
                <a:solidFill>
                  <a:schemeClr val="bg2">
                    <a:lumMod val="50000"/>
                  </a:schemeClr>
                </a:solidFill>
                <a:latin typeface="Arial" pitchFamily="34" charset="0"/>
                <a:ea typeface="黑体" pitchFamily="49" charset="-122"/>
              </a:rPr>
              <a:t> </a:t>
            </a:r>
            <a:r>
              <a:rPr lang="en-US" altLang="ja-JP" sz="800" i="1" dirty="0" smtClean="0">
                <a:solidFill>
                  <a:schemeClr val="bg2">
                    <a:lumMod val="50000"/>
                  </a:schemeClr>
                </a:solidFill>
                <a:latin typeface="Arial" pitchFamily="34" charset="0"/>
                <a:ea typeface="黑体" pitchFamily="49" charset="-122"/>
              </a:rPr>
              <a:t>Hi-Think Technology, Corp. All Rights Reserved. </a:t>
            </a:r>
            <a:endParaRPr lang="zh-CN" altLang="en-US" sz="800" i="1" dirty="0" smtClean="0">
              <a:solidFill>
                <a:schemeClr val="bg2">
                  <a:lumMod val="50000"/>
                </a:schemeClr>
              </a:solidFill>
              <a:latin typeface="Arial" pitchFamily="34" charset="0"/>
              <a:ea typeface="黑体" pitchFamily="49" charset="-122"/>
            </a:endParaRPr>
          </a:p>
        </p:txBody>
      </p:sp>
      <p:sp>
        <p:nvSpPr>
          <p:cNvPr id="6" name="矩形 5"/>
          <p:cNvSpPr/>
          <p:nvPr userDrawn="1"/>
        </p:nvSpPr>
        <p:spPr>
          <a:xfrm>
            <a:off x="612775" y="6057900"/>
            <a:ext cx="10296525" cy="34925"/>
          </a:xfrm>
          <a:prstGeom prst="rect">
            <a:avLst/>
          </a:prstGeom>
          <a:gradFill>
            <a:gsLst>
              <a:gs pos="6882">
                <a:schemeClr val="accent5"/>
              </a:gs>
              <a:gs pos="0">
                <a:srgbClr val="7030A0"/>
              </a:gs>
              <a:gs pos="92000">
                <a:srgbClr val="00AAE6"/>
              </a:gs>
              <a:gs pos="99510">
                <a:srgbClr val="FFC000"/>
              </a:gs>
              <a:gs pos="81863">
                <a:schemeClr val="accent2">
                  <a:lumMod val="60000"/>
                  <a:lumOff val="40000"/>
                </a:schemeClr>
              </a:gs>
              <a:gs pos="66658">
                <a:schemeClr val="bg2">
                  <a:lumMod val="25000"/>
                </a:schemeClr>
              </a:gs>
              <a:gs pos="46585">
                <a:schemeClr val="accent6"/>
              </a:gs>
              <a:gs pos="31848">
                <a:schemeClr val="bg2">
                  <a:lumMod val="75000"/>
                </a:schemeClr>
              </a:gs>
              <a:gs pos="19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矩形 6"/>
          <p:cNvSpPr/>
          <p:nvPr userDrawn="1"/>
        </p:nvSpPr>
        <p:spPr>
          <a:xfrm>
            <a:off x="5416550" y="3529013"/>
            <a:ext cx="6119813" cy="142875"/>
          </a:xfrm>
          <a:prstGeom prst="rect">
            <a:avLst/>
          </a:prstGeom>
          <a:solidFill>
            <a:srgbClr val="00B3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6" name="文本占位符 2"/>
          <p:cNvSpPr>
            <a:spLocks noGrp="1"/>
          </p:cNvSpPr>
          <p:nvPr>
            <p:ph type="body" idx="12"/>
          </p:nvPr>
        </p:nvSpPr>
        <p:spPr>
          <a:xfrm>
            <a:off x="5244253" y="1367879"/>
            <a:ext cx="6277822" cy="2571768"/>
          </a:xfrm>
        </p:spPr>
        <p:txBody>
          <a:bodyPr anchor="b"/>
          <a:lstStyle>
            <a:lvl1pPr marL="0" indent="0">
              <a:buNone/>
              <a:defRPr lang="zh-CN" altLang="en-US" sz="16600" b="0" kern="1200" dirty="0" smtClean="0">
                <a:solidFill>
                  <a:srgbClr val="E5F8FF"/>
                </a:solidFill>
                <a:latin typeface="Impact" pitchFamily="34" charset="0"/>
                <a:ea typeface="微软雅黑" pitchFamily="34" charset="-122"/>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3" name="副标题 2"/>
          <p:cNvSpPr>
            <a:spLocks noGrp="1"/>
          </p:cNvSpPr>
          <p:nvPr>
            <p:ph type="subTitle" idx="1"/>
          </p:nvPr>
        </p:nvSpPr>
        <p:spPr>
          <a:xfrm>
            <a:off x="5400997" y="3678975"/>
            <a:ext cx="5686350" cy="857256"/>
          </a:xfrm>
        </p:spPr>
        <p:txBody>
          <a:bodyPr/>
          <a:lstStyle>
            <a:lvl1pPr marL="0" marR="0" indent="0" algn="l" defTabSz="914400" rtl="0" eaLnBrk="0" fontAlgn="base" latinLnBrk="0" hangingPunct="0">
              <a:lnSpc>
                <a:spcPct val="100000"/>
              </a:lnSpc>
              <a:spcBef>
                <a:spcPct val="20000"/>
              </a:spcBef>
              <a:spcAft>
                <a:spcPct val="0"/>
              </a:spcAft>
              <a:buClr>
                <a:srgbClr val="2A79C0"/>
              </a:buClr>
              <a:buSzPct val="80000"/>
              <a:buFont typeface="Wingdings" pitchFamily="2" charset="2"/>
              <a:buNone/>
              <a:tabLst/>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noProof="0" dirty="0" smtClean="0"/>
              <a:t>单击此处编辑母版副标题样式</a:t>
            </a:r>
          </a:p>
        </p:txBody>
      </p:sp>
      <p:sp>
        <p:nvSpPr>
          <p:cNvPr id="15" name="文本占位符 2"/>
          <p:cNvSpPr>
            <a:spLocks noGrp="1"/>
          </p:cNvSpPr>
          <p:nvPr>
            <p:ph type="body" idx="11"/>
          </p:nvPr>
        </p:nvSpPr>
        <p:spPr>
          <a:xfrm>
            <a:off x="5400997" y="4215540"/>
            <a:ext cx="3071834" cy="320691"/>
          </a:xfrm>
        </p:spPr>
        <p:txBody>
          <a:bodyPr/>
          <a:lstStyle>
            <a:lvl1pPr marL="0" indent="0" algn="l">
              <a:buNone/>
              <a:defRPr lang="zh-CN" altLang="en-US" sz="1600" b="0" kern="1200" dirty="0" smtClean="0">
                <a:solidFill>
                  <a:schemeClr val="bg1">
                    <a:lumMod val="50000"/>
                  </a:schemeClr>
                </a:solidFill>
                <a:latin typeface="Arial Unicode MS" pitchFamily="34" charset="-122"/>
                <a:ea typeface="Arial Unicode MS" pitchFamily="34" charset="-122"/>
                <a:cs typeface="Arial Unicode MS"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8" name="灯片编号占位符 5"/>
          <p:cNvSpPr>
            <a:spLocks noGrp="1"/>
          </p:cNvSpPr>
          <p:nvPr>
            <p:ph type="sldNum" sz="quarter" idx="13"/>
          </p:nvPr>
        </p:nvSpPr>
        <p:spPr>
          <a:xfrm>
            <a:off x="8258175" y="6092825"/>
            <a:ext cx="2687638" cy="203200"/>
          </a:xfrm>
        </p:spPr>
        <p:txBody>
          <a:bodyPr/>
          <a:lstStyle>
            <a:lvl1pPr>
              <a:defRPr>
                <a:solidFill>
                  <a:schemeClr val="bg2">
                    <a:lumMod val="50000"/>
                  </a:schemeClr>
                </a:solidFill>
              </a:defRPr>
            </a:lvl1pPr>
          </a:lstStyle>
          <a:p>
            <a:pPr>
              <a:defRPr/>
            </a:pPr>
            <a:fld id="{93515A4D-364B-42F5-99AB-56D76D5A3D0D}" type="slidenum">
              <a:rPr lang="zh-CN" altLang="en-US"/>
              <a:pPr>
                <a:defRPr/>
              </a:pPr>
              <a:t>‹#›</a:t>
            </a:fld>
            <a:endParaRPr lang="zh-CN" altLang="en-US" dirty="0"/>
          </a:p>
        </p:txBody>
      </p:sp>
    </p:spTree>
    <p:extLst>
      <p:ext uri="{BB962C8B-B14F-4D97-AF65-F5344CB8AC3E}">
        <p14:creationId xmlns:p14="http://schemas.microsoft.com/office/powerpoint/2010/main" val="376202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331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pPr fontAlgn="base">
              <a:spcBef>
                <a:spcPct val="0"/>
              </a:spcBef>
              <a:spcAft>
                <a:spcPct val="0"/>
              </a:spcAft>
              <a:defRPr/>
            </a:pPr>
            <a:fld id="{A454D07F-1E39-4A6C-A181-87A8FA2F9377}" type="slidenum">
              <a:rPr lang="zh-CN" altLang="en-US" b="1" smtClean="0">
                <a:solidFill>
                  <a:prstClr val="white"/>
                </a:solidFill>
                <a:latin typeface="黑体" panose="02010609060101010101" pitchFamily="49" charset="-122"/>
              </a:rPr>
              <a:pPr fontAlgn="base">
                <a:spcBef>
                  <a:spcPct val="0"/>
                </a:spcBef>
                <a:spcAft>
                  <a:spcPct val="0"/>
                </a:spcAft>
                <a:defRPr/>
              </a:pPr>
              <a:t>‹#›</a:t>
            </a:fld>
            <a:endParaRPr lang="zh-CN" altLang="en-US" b="1" dirty="0">
              <a:solidFill>
                <a:prstClr val="white"/>
              </a:solidFill>
              <a:latin typeface="黑体" panose="02010609060101010101" pitchFamily="49" charset="-122"/>
            </a:endParaRPr>
          </a:p>
        </p:txBody>
      </p:sp>
    </p:spTree>
    <p:extLst>
      <p:ext uri="{BB962C8B-B14F-4D97-AF65-F5344CB8AC3E}">
        <p14:creationId xmlns:p14="http://schemas.microsoft.com/office/powerpoint/2010/main" val="1745673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1522075" cy="1176635"/>
          </a:xfrm>
          <a:prstGeom prst="rect">
            <a:avLst/>
          </a:prstGeom>
        </p:spPr>
      </p:pic>
      <p:grpSp>
        <p:nvGrpSpPr>
          <p:cNvPr id="9" name="组合 8"/>
          <p:cNvGrpSpPr/>
          <p:nvPr userDrawn="1"/>
        </p:nvGrpSpPr>
        <p:grpSpPr>
          <a:xfrm>
            <a:off x="0" y="6299997"/>
            <a:ext cx="9938077" cy="200055"/>
            <a:chOff x="-1" y="6282000"/>
            <a:chExt cx="9938079" cy="200055"/>
          </a:xfrm>
          <a:solidFill>
            <a:srgbClr val="151DBA"/>
          </a:solidFill>
        </p:grpSpPr>
        <p:sp>
          <p:nvSpPr>
            <p:cNvPr id="10" name="矩形 9"/>
            <p:cNvSpPr/>
            <p:nvPr userDrawn="1"/>
          </p:nvSpPr>
          <p:spPr>
            <a:xfrm>
              <a:off x="-1" y="6318175"/>
              <a:ext cx="9938079" cy="143999"/>
            </a:xfrm>
            <a:prstGeom prst="rect">
              <a:avLst/>
            </a:prstGeom>
            <a:solidFill>
              <a:srgbClr val="1C4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sp>
          <p:nvSpPr>
            <p:cNvPr id="11" name="矩形 10"/>
            <p:cNvSpPr/>
            <p:nvPr/>
          </p:nvSpPr>
          <p:spPr>
            <a:xfrm>
              <a:off x="505714" y="6282000"/>
              <a:ext cx="5759450" cy="200055"/>
            </a:xfrm>
            <a:prstGeom prst="rect">
              <a:avLst/>
            </a:prstGeom>
            <a:noFill/>
          </p:spPr>
          <p:txBody>
            <a:bodyPr>
              <a:spAutoFit/>
            </a:bodyPr>
            <a:lstStyle/>
            <a:p>
              <a:pPr>
                <a:defRPr/>
              </a:pPr>
              <a:r>
                <a:rPr lang="en-US" altLang="ja-JP" sz="700" b="0" i="1" dirty="0">
                  <a:solidFill>
                    <a:schemeClr val="bg1"/>
                  </a:solidFill>
                  <a:latin typeface="Arial" pitchFamily="34" charset="0"/>
                  <a:ea typeface="黑体" pitchFamily="49" charset="-122"/>
                </a:rPr>
                <a:t>Copyright © </a:t>
              </a:r>
              <a:r>
                <a:rPr lang="en-US" altLang="ja-JP" sz="700" b="0" i="1" dirty="0" smtClean="0">
                  <a:solidFill>
                    <a:schemeClr val="bg1"/>
                  </a:solidFill>
                  <a:latin typeface="Arial" pitchFamily="34" charset="0"/>
                  <a:ea typeface="黑体" pitchFamily="49" charset="-122"/>
                </a:rPr>
                <a:t>2022 Hi-Think Technology</a:t>
              </a:r>
              <a:r>
                <a:rPr lang="en-US" altLang="ja-JP" sz="700" b="0" i="1" dirty="0">
                  <a:solidFill>
                    <a:schemeClr val="bg1"/>
                  </a:solidFill>
                  <a:latin typeface="Arial" pitchFamily="34" charset="0"/>
                  <a:ea typeface="黑体" pitchFamily="49" charset="-122"/>
                </a:rPr>
                <a:t>, Corp. All Rights Reserved. </a:t>
              </a:r>
              <a:endParaRPr lang="zh-CN" altLang="en-US" sz="700" b="0" i="1" dirty="0">
                <a:solidFill>
                  <a:schemeClr val="bg1"/>
                </a:solidFill>
                <a:latin typeface="Arial" pitchFamily="34" charset="0"/>
                <a:ea typeface="黑体" pitchFamily="49" charset="-122"/>
              </a:endParaRPr>
            </a:p>
          </p:txBody>
        </p:sp>
      </p:grpSp>
      <p:sp>
        <p:nvSpPr>
          <p:cNvPr id="12" name="平行四辺形 2"/>
          <p:cNvSpPr/>
          <p:nvPr userDrawn="1"/>
        </p:nvSpPr>
        <p:spPr>
          <a:xfrm>
            <a:off x="281019" y="89078"/>
            <a:ext cx="329997" cy="585276"/>
          </a:xfrm>
          <a:prstGeom prst="parallelogram">
            <a:avLst>
              <a:gd name="adj" fmla="val 51688"/>
            </a:avLst>
          </a:prstGeom>
          <a:solidFill>
            <a:srgbClr val="1C41A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3" name="Picture 2"/>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58256" y="151819"/>
            <a:ext cx="432107" cy="45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userDrawn="1"/>
        </p:nvSpPr>
        <p:spPr>
          <a:xfrm>
            <a:off x="9938077" y="6336177"/>
            <a:ext cx="1583998" cy="143999"/>
          </a:xfrm>
          <a:prstGeom prst="rect">
            <a:avLst/>
          </a:prstGeom>
          <a:solidFill>
            <a:srgbClr val="8A9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sp>
        <p:nvSpPr>
          <p:cNvPr id="2" name="标题 1"/>
          <p:cNvSpPr>
            <a:spLocks noGrp="1"/>
          </p:cNvSpPr>
          <p:nvPr>
            <p:ph type="title"/>
          </p:nvPr>
        </p:nvSpPr>
        <p:spPr>
          <a:xfrm>
            <a:off x="720725" y="135516"/>
            <a:ext cx="9937531" cy="561613"/>
          </a:xfrm>
        </p:spPr>
        <p:txBody>
          <a:bodyPr>
            <a:normAutofit/>
          </a:bodyPr>
          <a:lstStyle>
            <a:lvl1pPr>
              <a:defRPr lang="zh-CN" altLang="en-US" sz="2800" b="1" kern="1200" dirty="0">
                <a:solidFill>
                  <a:srgbClr val="1C41AC"/>
                </a:solidFill>
                <a:latin typeface="Meiryo UI" pitchFamily="34" charset="-128"/>
                <a:ea typeface="Meiryo UI" pitchFamily="34" charset="-128"/>
                <a:cs typeface="Meiryo UI" pitchFamily="34" charset="-128"/>
              </a:defRPr>
            </a:lvl1pPr>
          </a:lstStyle>
          <a:p>
            <a:r>
              <a:rPr lang="zh-CN" altLang="en-US" dirty="0" smtClean="0"/>
              <a:t>单击此处编辑母版标题样式</a:t>
            </a:r>
            <a:endParaRPr lang="zh-CN" altLang="en-US" dirty="0"/>
          </a:p>
        </p:txBody>
      </p:sp>
      <p:sp>
        <p:nvSpPr>
          <p:cNvPr id="6" name="灯片编号占位符 5"/>
          <p:cNvSpPr>
            <a:spLocks noGrp="1"/>
          </p:cNvSpPr>
          <p:nvPr>
            <p:ph type="sldNum" sz="quarter" idx="12"/>
          </p:nvPr>
        </p:nvSpPr>
        <p:spPr>
          <a:xfrm>
            <a:off x="8569737" y="6226991"/>
            <a:ext cx="2592744" cy="346075"/>
          </a:xfrm>
        </p:spPr>
        <p:txBody>
          <a:bodyPr/>
          <a:lstStyle>
            <a:lvl1pPr>
              <a:defRPr sz="1000" b="0">
                <a:solidFill>
                  <a:schemeClr val="bg1"/>
                </a:solidFill>
                <a:latin typeface="黑体" panose="02010609060101010101" pitchFamily="49" charset="-122"/>
                <a:ea typeface="黑体" panose="02010609060101010101" pitchFamily="49" charset="-122"/>
              </a:defRPr>
            </a:lvl1pPr>
          </a:lstStyle>
          <a:p>
            <a:fld id="{5D9730EA-5690-4928-BF38-74943961C9EA}" type="slidenum">
              <a:rPr lang="zh-CN" altLang="en-US" smtClean="0"/>
              <a:pPr/>
              <a:t>‹#›</a:t>
            </a:fld>
            <a:endParaRPr lang="zh-CN" altLang="en-US"/>
          </a:p>
        </p:txBody>
      </p:sp>
    </p:spTree>
    <p:extLst>
      <p:ext uri="{BB962C8B-B14F-4D97-AF65-F5344CB8AC3E}">
        <p14:creationId xmlns:p14="http://schemas.microsoft.com/office/powerpoint/2010/main" val="357148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1800">
                <a:solidFill>
                  <a:srgbClr val="00206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76263" y="1168386"/>
            <a:ext cx="10369550" cy="4619640"/>
          </a:xfrm>
        </p:spPr>
        <p:txBody>
          <a:bodyPr/>
          <a:lstStyle>
            <a:lvl1pPr>
              <a:defRPr sz="2400"/>
            </a:lvl1pPr>
            <a:lvl2pPr>
              <a:defRPr sz="2400"/>
            </a:lvl2pPr>
            <a:lvl3pPr>
              <a:defRPr sz="2000"/>
            </a:lvl3pPr>
            <a:lvl4pPr>
              <a:defRPr sz="20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CFF62837-9FEC-490A-8A5B-DDB25B028A78}" type="slidenum">
              <a:rPr lang="zh-CN" altLang="en-US"/>
              <a:pPr>
                <a:defRPr/>
              </a:pPr>
              <a:t>‹#›</a:t>
            </a:fld>
            <a:endParaRPr lang="zh-CN" altLang="en-US"/>
          </a:p>
        </p:txBody>
      </p:sp>
    </p:spTree>
    <p:extLst>
      <p:ext uri="{BB962C8B-B14F-4D97-AF65-F5344CB8AC3E}">
        <p14:creationId xmlns:p14="http://schemas.microsoft.com/office/powerpoint/2010/main" val="1874007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09638" y="3168649"/>
            <a:ext cx="9794875" cy="1287462"/>
          </a:xfrm>
        </p:spPr>
        <p:txBody>
          <a:bodyPr anchor="t"/>
          <a:lstStyle>
            <a:lvl1pPr algn="l">
              <a:defRPr sz="2800" b="1" cap="all">
                <a:solidFill>
                  <a:schemeClr val="tx1">
                    <a:lumMod val="65000"/>
                    <a:lumOff val="35000"/>
                  </a:schemeClr>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909638" y="1751011"/>
            <a:ext cx="9794875"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灯片编号占位符 5"/>
          <p:cNvSpPr>
            <a:spLocks noGrp="1"/>
          </p:cNvSpPr>
          <p:nvPr>
            <p:ph type="sldNum" sz="quarter" idx="10"/>
          </p:nvPr>
        </p:nvSpPr>
        <p:spPr/>
        <p:txBody>
          <a:bodyPr/>
          <a:lstStyle>
            <a:lvl1pPr>
              <a:defRPr/>
            </a:lvl1pPr>
          </a:lstStyle>
          <a:p>
            <a:pPr>
              <a:defRPr/>
            </a:pPr>
            <a:fld id="{9DF748AA-C4C6-4989-AD3A-55DE34303C16}" type="slidenum">
              <a:rPr lang="zh-CN" altLang="en-US"/>
              <a:pPr>
                <a:defRPr/>
              </a:pPr>
              <a:t>‹#›</a:t>
            </a:fld>
            <a:endParaRPr lang="zh-CN" altLang="en-US"/>
          </a:p>
        </p:txBody>
      </p:sp>
    </p:spTree>
    <p:extLst>
      <p:ext uri="{BB962C8B-B14F-4D97-AF65-F5344CB8AC3E}">
        <p14:creationId xmlns:p14="http://schemas.microsoft.com/office/powerpoint/2010/main" val="405936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76263" y="1025510"/>
            <a:ext cx="5108575" cy="4762516"/>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5837238" y="1025510"/>
            <a:ext cx="5108575" cy="4762516"/>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灯片编号占位符 5"/>
          <p:cNvSpPr>
            <a:spLocks noGrp="1"/>
          </p:cNvSpPr>
          <p:nvPr>
            <p:ph type="sldNum" sz="quarter" idx="10"/>
          </p:nvPr>
        </p:nvSpPr>
        <p:spPr/>
        <p:txBody>
          <a:bodyPr/>
          <a:lstStyle>
            <a:lvl1pPr>
              <a:defRPr/>
            </a:lvl1pPr>
          </a:lstStyle>
          <a:p>
            <a:pPr>
              <a:defRPr/>
            </a:pPr>
            <a:fld id="{5E74EE56-C096-40B2-83B2-C304205991C9}" type="slidenum">
              <a:rPr lang="zh-CN" altLang="en-US"/>
              <a:pPr>
                <a:defRPr/>
              </a:pPr>
              <a:t>‹#›</a:t>
            </a:fld>
            <a:endParaRPr lang="zh-CN" altLang="en-US"/>
          </a:p>
        </p:txBody>
      </p:sp>
    </p:spTree>
    <p:extLst>
      <p:ext uri="{BB962C8B-B14F-4D97-AF65-F5344CB8AC3E}">
        <p14:creationId xmlns:p14="http://schemas.microsoft.com/office/powerpoint/2010/main" val="1456855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76263" y="882633"/>
            <a:ext cx="5091112" cy="604838"/>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576263" y="1487471"/>
            <a:ext cx="5091112" cy="3732212"/>
          </a:xfrm>
        </p:spPr>
        <p:txBody>
          <a:bodyPr/>
          <a:lstStyle>
            <a:lvl1pPr>
              <a:defRPr sz="2000" b="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5853113" y="882633"/>
            <a:ext cx="5092700" cy="604838"/>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5853113" y="1487471"/>
            <a:ext cx="5092700" cy="3732212"/>
          </a:xfrm>
        </p:spPr>
        <p:txBody>
          <a:bodyPr/>
          <a:lstStyle>
            <a:lvl1pPr>
              <a:defRPr sz="2000" b="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灯片编号占位符 5"/>
          <p:cNvSpPr>
            <a:spLocks noGrp="1"/>
          </p:cNvSpPr>
          <p:nvPr>
            <p:ph type="sldNum" sz="quarter" idx="10"/>
          </p:nvPr>
        </p:nvSpPr>
        <p:spPr/>
        <p:txBody>
          <a:bodyPr/>
          <a:lstStyle>
            <a:lvl1pPr>
              <a:defRPr/>
            </a:lvl1pPr>
          </a:lstStyle>
          <a:p>
            <a:pPr>
              <a:defRPr/>
            </a:pPr>
            <a:fld id="{DFB36886-FA07-405F-8D49-834A442F9268}" type="slidenum">
              <a:rPr lang="zh-CN" altLang="en-US"/>
              <a:pPr>
                <a:defRPr/>
              </a:pPr>
              <a:t>‹#›</a:t>
            </a:fld>
            <a:endParaRPr lang="zh-CN" altLang="en-US"/>
          </a:p>
        </p:txBody>
      </p:sp>
    </p:spTree>
    <p:extLst>
      <p:ext uri="{BB962C8B-B14F-4D97-AF65-F5344CB8AC3E}">
        <p14:creationId xmlns:p14="http://schemas.microsoft.com/office/powerpoint/2010/main" val="39895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6" name="矩形 5"/>
          <p:cNvSpPr/>
          <p:nvPr userDrawn="1"/>
        </p:nvSpPr>
        <p:spPr>
          <a:xfrm>
            <a:off x="2189163" y="1025525"/>
            <a:ext cx="7072312" cy="3500438"/>
          </a:xfrm>
          <a:prstGeom prst="rect">
            <a:avLst/>
          </a:prstGeom>
          <a:noFill/>
          <a:ln w="444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 name="标题 1"/>
          <p:cNvSpPr>
            <a:spLocks noGrp="1"/>
          </p:cNvSpPr>
          <p:nvPr>
            <p:ph type="title"/>
          </p:nvPr>
        </p:nvSpPr>
        <p:spPr>
          <a:xfrm>
            <a:off x="2259013" y="4668847"/>
            <a:ext cx="6911975" cy="536575"/>
          </a:xfrm>
        </p:spPr>
        <p:txBody>
          <a:bodyPr/>
          <a:lstStyle>
            <a:lvl1pPr algn="ctr">
              <a:defRPr sz="1800" b="1">
                <a:solidFill>
                  <a:schemeClr val="tx1">
                    <a:lumMod val="65000"/>
                    <a:lumOff val="35000"/>
                  </a:schemeClr>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2269332" y="1081894"/>
            <a:ext cx="6911975" cy="3387721"/>
          </a:xfrm>
          <a:ln>
            <a:solidFill>
              <a:schemeClr val="bg1"/>
            </a:solidFill>
          </a:ln>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smtClean="0"/>
          </a:p>
        </p:txBody>
      </p:sp>
      <p:sp>
        <p:nvSpPr>
          <p:cNvPr id="4" name="文本占位符 3"/>
          <p:cNvSpPr>
            <a:spLocks noGrp="1"/>
          </p:cNvSpPr>
          <p:nvPr>
            <p:ph type="body" sz="half" idx="2"/>
          </p:nvPr>
        </p:nvSpPr>
        <p:spPr>
          <a:xfrm>
            <a:off x="2259013" y="5265757"/>
            <a:ext cx="6911975" cy="76041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16" name="文本占位符 15"/>
          <p:cNvSpPr>
            <a:spLocks noGrp="1"/>
          </p:cNvSpPr>
          <p:nvPr>
            <p:ph type="body" sz="quarter" idx="11"/>
          </p:nvPr>
        </p:nvSpPr>
        <p:spPr>
          <a:xfrm>
            <a:off x="5878512" y="233363"/>
            <a:ext cx="4929188" cy="525463"/>
          </a:xfrm>
          <a:noFill/>
          <a:ln w="9525">
            <a:noFill/>
            <a:miter lim="800000"/>
            <a:headEnd/>
            <a:tailEnd/>
          </a:ln>
        </p:spPr>
        <p:txBody>
          <a:bodyPr anchor="ctr"/>
          <a:lstStyle>
            <a:lvl1pPr algn="r">
              <a:buNone/>
              <a:defRPr kumimoji="0" lang="zh-CN" altLang="en-US" sz="20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j-cs"/>
              </a:defRPr>
            </a:lvl1pPr>
          </a:lstStyle>
          <a:p>
            <a:pPr lvl="0"/>
            <a:r>
              <a:rPr lang="zh-CN" altLang="en-US" dirty="0" smtClean="0"/>
              <a:t>单击此处编辑母版文本样式</a:t>
            </a:r>
          </a:p>
        </p:txBody>
      </p:sp>
      <p:sp>
        <p:nvSpPr>
          <p:cNvPr id="7" name="灯片编号占位符 5"/>
          <p:cNvSpPr>
            <a:spLocks noGrp="1"/>
          </p:cNvSpPr>
          <p:nvPr>
            <p:ph type="sldNum" sz="quarter" idx="12"/>
          </p:nvPr>
        </p:nvSpPr>
        <p:spPr/>
        <p:txBody>
          <a:bodyPr/>
          <a:lstStyle>
            <a:lvl1pPr>
              <a:defRPr/>
            </a:lvl1pPr>
          </a:lstStyle>
          <a:p>
            <a:pPr>
              <a:defRPr/>
            </a:pPr>
            <a:fld id="{F718F679-BFA3-49E6-98BF-FDC2BB781BA8}" type="slidenum">
              <a:rPr lang="zh-CN" altLang="en-US"/>
              <a:pPr>
                <a:defRPr/>
              </a:pPr>
              <a:t>‹#›</a:t>
            </a:fld>
            <a:endParaRPr lang="zh-CN" altLang="en-US"/>
          </a:p>
        </p:txBody>
      </p:sp>
    </p:spTree>
    <p:extLst>
      <p:ext uri="{BB962C8B-B14F-4D97-AF65-F5344CB8AC3E}">
        <p14:creationId xmlns:p14="http://schemas.microsoft.com/office/powerpoint/2010/main" val="80850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10" name="矩形 9"/>
          <p:cNvSpPr/>
          <p:nvPr userDrawn="1"/>
        </p:nvSpPr>
        <p:spPr>
          <a:xfrm>
            <a:off x="436563" y="954088"/>
            <a:ext cx="3357562" cy="2060575"/>
          </a:xfrm>
          <a:prstGeom prst="rect">
            <a:avLst/>
          </a:prstGeom>
          <a:noFill/>
          <a:ln w="444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2" name="矩形 11"/>
          <p:cNvSpPr/>
          <p:nvPr userDrawn="1"/>
        </p:nvSpPr>
        <p:spPr>
          <a:xfrm>
            <a:off x="7761288" y="954088"/>
            <a:ext cx="3357562" cy="2060575"/>
          </a:xfrm>
          <a:prstGeom prst="rect">
            <a:avLst/>
          </a:prstGeom>
          <a:noFill/>
          <a:ln w="444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矩形 13"/>
          <p:cNvSpPr/>
          <p:nvPr userDrawn="1"/>
        </p:nvSpPr>
        <p:spPr>
          <a:xfrm>
            <a:off x="4105275" y="954088"/>
            <a:ext cx="3357563" cy="2060575"/>
          </a:xfrm>
          <a:prstGeom prst="rect">
            <a:avLst/>
          </a:prstGeom>
          <a:noFill/>
          <a:ln w="444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标题 1"/>
          <p:cNvSpPr txBox="1">
            <a:spLocks/>
          </p:cNvSpPr>
          <p:nvPr userDrawn="1"/>
        </p:nvSpPr>
        <p:spPr bwMode="auto">
          <a:xfrm>
            <a:off x="4183063" y="3086100"/>
            <a:ext cx="3143250" cy="500063"/>
          </a:xfrm>
          <a:prstGeom prst="rect">
            <a:avLst/>
          </a:prstGeom>
          <a:noFill/>
          <a:ln w="9525">
            <a:noFill/>
            <a:miter lim="800000"/>
            <a:headEnd/>
            <a:tailEnd/>
          </a:ln>
        </p:spPr>
        <p:txBody>
          <a:bodyPr/>
          <a:lstStyle>
            <a:lvl1pPr algn="ctr">
              <a:defRPr sz="1400" b="1">
                <a:solidFill>
                  <a:schemeClr val="tx1">
                    <a:lumMod val="65000"/>
                    <a:lumOff val="35000"/>
                  </a:schemeClr>
                </a:solidFill>
              </a:defRPr>
            </a:lvl1pPr>
          </a:lstStyle>
          <a:p>
            <a:pPr>
              <a:defRPr/>
            </a:pPr>
            <a:r>
              <a:rPr lang="zh-CN" altLang="en-US" b="0" smtClean="0">
                <a:latin typeface="微软雅黑" pitchFamily="34" charset="-122"/>
                <a:ea typeface="微软雅黑" pitchFamily="34" charset="-122"/>
                <a:cs typeface="+mj-cs"/>
              </a:rPr>
              <a:t>单击此处编辑母版标题样式</a:t>
            </a:r>
            <a:endParaRPr lang="zh-CN" altLang="en-US" b="0" dirty="0">
              <a:latin typeface="微软雅黑" pitchFamily="34" charset="-122"/>
              <a:ea typeface="微软雅黑" pitchFamily="34" charset="-122"/>
              <a:cs typeface="+mj-cs"/>
            </a:endParaRPr>
          </a:p>
        </p:txBody>
      </p:sp>
      <p:sp>
        <p:nvSpPr>
          <p:cNvPr id="16" name="标题 1"/>
          <p:cNvSpPr txBox="1">
            <a:spLocks/>
          </p:cNvSpPr>
          <p:nvPr userDrawn="1"/>
        </p:nvSpPr>
        <p:spPr bwMode="auto">
          <a:xfrm>
            <a:off x="7862888" y="3086100"/>
            <a:ext cx="3143250" cy="500063"/>
          </a:xfrm>
          <a:prstGeom prst="rect">
            <a:avLst/>
          </a:prstGeom>
          <a:noFill/>
          <a:ln w="9525">
            <a:noFill/>
            <a:miter lim="800000"/>
            <a:headEnd/>
            <a:tailEnd/>
          </a:ln>
        </p:spPr>
        <p:txBody>
          <a:bodyPr/>
          <a:lstStyle>
            <a:lvl1pPr algn="ctr">
              <a:defRPr sz="1400" b="1">
                <a:solidFill>
                  <a:schemeClr val="tx1">
                    <a:lumMod val="65000"/>
                    <a:lumOff val="35000"/>
                  </a:schemeClr>
                </a:solidFill>
              </a:defRPr>
            </a:lvl1pPr>
          </a:lstStyle>
          <a:p>
            <a:pPr>
              <a:defRPr/>
            </a:pPr>
            <a:r>
              <a:rPr lang="zh-CN" altLang="en-US" b="0" dirty="0" smtClean="0">
                <a:latin typeface="微软雅黑" pitchFamily="34" charset="-122"/>
                <a:ea typeface="微软雅黑" pitchFamily="34" charset="-122"/>
                <a:cs typeface="+mj-cs"/>
              </a:rPr>
              <a:t>单击此处编辑母版标题样式</a:t>
            </a:r>
            <a:endParaRPr lang="zh-CN" altLang="en-US" b="0" dirty="0">
              <a:latin typeface="微软雅黑" pitchFamily="34" charset="-122"/>
              <a:ea typeface="微软雅黑" pitchFamily="34" charset="-122"/>
              <a:cs typeface="+mj-cs"/>
            </a:endParaRPr>
          </a:p>
        </p:txBody>
      </p:sp>
      <p:sp>
        <p:nvSpPr>
          <p:cNvPr id="17" name="标题 1"/>
          <p:cNvSpPr txBox="1">
            <a:spLocks/>
          </p:cNvSpPr>
          <p:nvPr userDrawn="1"/>
        </p:nvSpPr>
        <p:spPr bwMode="auto">
          <a:xfrm>
            <a:off x="546100" y="5695950"/>
            <a:ext cx="3143250" cy="500063"/>
          </a:xfrm>
          <a:prstGeom prst="rect">
            <a:avLst/>
          </a:prstGeom>
          <a:noFill/>
          <a:ln w="9525">
            <a:noFill/>
            <a:miter lim="800000"/>
            <a:headEnd/>
            <a:tailEnd/>
          </a:ln>
        </p:spPr>
        <p:txBody>
          <a:bodyPr/>
          <a:lstStyle>
            <a:lvl1pPr algn="ctr">
              <a:defRPr sz="1400" b="1">
                <a:solidFill>
                  <a:schemeClr val="tx1">
                    <a:lumMod val="65000"/>
                    <a:lumOff val="35000"/>
                  </a:schemeClr>
                </a:solidFill>
              </a:defRPr>
            </a:lvl1pPr>
          </a:lstStyle>
          <a:p>
            <a:pPr>
              <a:defRPr/>
            </a:pPr>
            <a:r>
              <a:rPr lang="zh-CN" altLang="en-US" b="0" smtClean="0">
                <a:latin typeface="微软雅黑" pitchFamily="34" charset="-122"/>
                <a:ea typeface="微软雅黑" pitchFamily="34" charset="-122"/>
                <a:cs typeface="+mj-cs"/>
              </a:rPr>
              <a:t>单击此处编辑母版标题样式</a:t>
            </a:r>
            <a:endParaRPr lang="zh-CN" altLang="en-US" b="0" dirty="0">
              <a:latin typeface="微软雅黑" pitchFamily="34" charset="-122"/>
              <a:ea typeface="微软雅黑" pitchFamily="34" charset="-122"/>
              <a:cs typeface="+mj-cs"/>
            </a:endParaRPr>
          </a:p>
        </p:txBody>
      </p:sp>
      <p:sp>
        <p:nvSpPr>
          <p:cNvPr id="19" name="矩形 18"/>
          <p:cNvSpPr/>
          <p:nvPr userDrawn="1"/>
        </p:nvSpPr>
        <p:spPr>
          <a:xfrm>
            <a:off x="436563" y="3563938"/>
            <a:ext cx="3357562" cy="2060575"/>
          </a:xfrm>
          <a:prstGeom prst="rect">
            <a:avLst/>
          </a:prstGeom>
          <a:noFill/>
          <a:ln w="444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1" name="矩形 20"/>
          <p:cNvSpPr/>
          <p:nvPr userDrawn="1"/>
        </p:nvSpPr>
        <p:spPr>
          <a:xfrm>
            <a:off x="7761288" y="3563938"/>
            <a:ext cx="3357562" cy="2060575"/>
          </a:xfrm>
          <a:prstGeom prst="rect">
            <a:avLst/>
          </a:prstGeom>
          <a:noFill/>
          <a:ln w="444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3" name="矩形 22"/>
          <p:cNvSpPr/>
          <p:nvPr userDrawn="1"/>
        </p:nvSpPr>
        <p:spPr>
          <a:xfrm>
            <a:off x="4105275" y="3563938"/>
            <a:ext cx="3357563" cy="2060575"/>
          </a:xfrm>
          <a:prstGeom prst="rect">
            <a:avLst/>
          </a:prstGeom>
          <a:noFill/>
          <a:ln w="444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4" name="标题 1"/>
          <p:cNvSpPr txBox="1">
            <a:spLocks/>
          </p:cNvSpPr>
          <p:nvPr userDrawn="1"/>
        </p:nvSpPr>
        <p:spPr bwMode="auto">
          <a:xfrm>
            <a:off x="4183063" y="5695950"/>
            <a:ext cx="3143250" cy="500063"/>
          </a:xfrm>
          <a:prstGeom prst="rect">
            <a:avLst/>
          </a:prstGeom>
          <a:noFill/>
          <a:ln w="9525">
            <a:noFill/>
            <a:miter lim="800000"/>
            <a:headEnd/>
            <a:tailEnd/>
          </a:ln>
        </p:spPr>
        <p:txBody>
          <a:bodyPr/>
          <a:lstStyle>
            <a:lvl1pPr algn="ctr">
              <a:defRPr sz="1400" b="1">
                <a:solidFill>
                  <a:schemeClr val="tx1">
                    <a:lumMod val="65000"/>
                    <a:lumOff val="35000"/>
                  </a:schemeClr>
                </a:solidFill>
              </a:defRPr>
            </a:lvl1pPr>
          </a:lstStyle>
          <a:p>
            <a:pPr>
              <a:defRPr/>
            </a:pPr>
            <a:r>
              <a:rPr lang="zh-CN" altLang="en-US" b="0" smtClean="0">
                <a:latin typeface="微软雅黑" pitchFamily="34" charset="-122"/>
                <a:ea typeface="微软雅黑" pitchFamily="34" charset="-122"/>
                <a:cs typeface="+mj-cs"/>
              </a:rPr>
              <a:t>单击此处编辑母版标题样式</a:t>
            </a:r>
            <a:endParaRPr lang="zh-CN" altLang="en-US" b="0" dirty="0">
              <a:latin typeface="微软雅黑" pitchFamily="34" charset="-122"/>
              <a:ea typeface="微软雅黑" pitchFamily="34" charset="-122"/>
              <a:cs typeface="+mj-cs"/>
            </a:endParaRPr>
          </a:p>
        </p:txBody>
      </p:sp>
      <p:sp>
        <p:nvSpPr>
          <p:cNvPr id="25" name="标题 1"/>
          <p:cNvSpPr txBox="1">
            <a:spLocks/>
          </p:cNvSpPr>
          <p:nvPr userDrawn="1"/>
        </p:nvSpPr>
        <p:spPr bwMode="auto">
          <a:xfrm>
            <a:off x="7862888" y="5695950"/>
            <a:ext cx="3143250" cy="500063"/>
          </a:xfrm>
          <a:prstGeom prst="rect">
            <a:avLst/>
          </a:prstGeom>
          <a:noFill/>
          <a:ln w="9525">
            <a:noFill/>
            <a:miter lim="800000"/>
            <a:headEnd/>
            <a:tailEnd/>
          </a:ln>
        </p:spPr>
        <p:txBody>
          <a:bodyPr/>
          <a:lstStyle>
            <a:lvl1pPr algn="ctr">
              <a:defRPr sz="1400" b="1">
                <a:solidFill>
                  <a:schemeClr val="tx1">
                    <a:lumMod val="65000"/>
                    <a:lumOff val="35000"/>
                  </a:schemeClr>
                </a:solidFill>
              </a:defRPr>
            </a:lvl1pPr>
          </a:lstStyle>
          <a:p>
            <a:pPr>
              <a:defRPr/>
            </a:pPr>
            <a:r>
              <a:rPr lang="zh-CN" altLang="en-US" b="0" dirty="0" smtClean="0">
                <a:latin typeface="微软雅黑" pitchFamily="34" charset="-122"/>
                <a:ea typeface="微软雅黑" pitchFamily="34" charset="-122"/>
                <a:cs typeface="+mj-cs"/>
              </a:rPr>
              <a:t>单击此处编辑母版标题样式</a:t>
            </a:r>
            <a:endParaRPr lang="zh-CN" altLang="en-US" b="0" dirty="0">
              <a:latin typeface="微软雅黑" pitchFamily="34" charset="-122"/>
              <a:ea typeface="微软雅黑" pitchFamily="34" charset="-122"/>
              <a:cs typeface="+mj-cs"/>
            </a:endParaRPr>
          </a:p>
        </p:txBody>
      </p:sp>
      <p:sp>
        <p:nvSpPr>
          <p:cNvPr id="2" name="标题 1"/>
          <p:cNvSpPr>
            <a:spLocks noGrp="1"/>
          </p:cNvSpPr>
          <p:nvPr>
            <p:ph type="title"/>
          </p:nvPr>
        </p:nvSpPr>
        <p:spPr>
          <a:xfrm>
            <a:off x="546065" y="3085956"/>
            <a:ext cx="3143270" cy="500066"/>
          </a:xfrm>
        </p:spPr>
        <p:txBody>
          <a:bodyPr anchor="t"/>
          <a:lstStyle>
            <a:lvl1pPr algn="ctr">
              <a:defRPr sz="1400" b="0">
                <a:solidFill>
                  <a:schemeClr val="tx1">
                    <a:lumMod val="65000"/>
                    <a:lumOff val="35000"/>
                  </a:schemeClr>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474625" y="980916"/>
            <a:ext cx="3281443" cy="2002396"/>
          </a:xfrm>
          <a:ln>
            <a:solidFill>
              <a:schemeClr val="bg1"/>
            </a:solidFill>
          </a:ln>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smtClean="0"/>
          </a:p>
        </p:txBody>
      </p:sp>
      <p:sp>
        <p:nvSpPr>
          <p:cNvPr id="11" name="图片占位符 2"/>
          <p:cNvSpPr>
            <a:spLocks noGrp="1"/>
          </p:cNvSpPr>
          <p:nvPr>
            <p:ph type="pic" idx="11"/>
          </p:nvPr>
        </p:nvSpPr>
        <p:spPr>
          <a:xfrm>
            <a:off x="7799373" y="980916"/>
            <a:ext cx="3281443" cy="2002396"/>
          </a:xfrm>
          <a:ln>
            <a:solidFill>
              <a:schemeClr val="bg1"/>
            </a:solidFill>
          </a:ln>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smtClean="0"/>
          </a:p>
        </p:txBody>
      </p:sp>
      <p:sp>
        <p:nvSpPr>
          <p:cNvPr id="13" name="图片占位符 2"/>
          <p:cNvSpPr>
            <a:spLocks noGrp="1"/>
          </p:cNvSpPr>
          <p:nvPr>
            <p:ph type="pic" idx="12"/>
          </p:nvPr>
        </p:nvSpPr>
        <p:spPr>
          <a:xfrm>
            <a:off x="4143335" y="980916"/>
            <a:ext cx="3281443" cy="2002396"/>
          </a:xfrm>
          <a:ln>
            <a:solidFill>
              <a:schemeClr val="bg1"/>
            </a:solidFill>
          </a:ln>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smtClean="0"/>
          </a:p>
        </p:txBody>
      </p:sp>
      <p:sp>
        <p:nvSpPr>
          <p:cNvPr id="18" name="图片占位符 2"/>
          <p:cNvSpPr>
            <a:spLocks noGrp="1"/>
          </p:cNvSpPr>
          <p:nvPr>
            <p:ph type="pic" idx="13"/>
          </p:nvPr>
        </p:nvSpPr>
        <p:spPr>
          <a:xfrm>
            <a:off x="474625" y="3590785"/>
            <a:ext cx="3281443" cy="2002396"/>
          </a:xfrm>
          <a:ln>
            <a:solidFill>
              <a:schemeClr val="bg1"/>
            </a:solidFill>
          </a:ln>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smtClean="0"/>
          </a:p>
        </p:txBody>
      </p:sp>
      <p:sp>
        <p:nvSpPr>
          <p:cNvPr id="20" name="图片占位符 2"/>
          <p:cNvSpPr>
            <a:spLocks noGrp="1"/>
          </p:cNvSpPr>
          <p:nvPr>
            <p:ph type="pic" idx="14"/>
          </p:nvPr>
        </p:nvSpPr>
        <p:spPr>
          <a:xfrm>
            <a:off x="7799373" y="3590785"/>
            <a:ext cx="3281443" cy="2002396"/>
          </a:xfrm>
          <a:ln>
            <a:solidFill>
              <a:schemeClr val="bg1"/>
            </a:solidFill>
          </a:ln>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smtClean="0"/>
          </a:p>
        </p:txBody>
      </p:sp>
      <p:sp>
        <p:nvSpPr>
          <p:cNvPr id="22" name="图片占位符 2"/>
          <p:cNvSpPr>
            <a:spLocks noGrp="1"/>
          </p:cNvSpPr>
          <p:nvPr>
            <p:ph type="pic" idx="15"/>
          </p:nvPr>
        </p:nvSpPr>
        <p:spPr>
          <a:xfrm>
            <a:off x="4143335" y="3590785"/>
            <a:ext cx="3281443" cy="2002396"/>
          </a:xfrm>
          <a:ln>
            <a:solidFill>
              <a:schemeClr val="bg1"/>
            </a:solidFill>
          </a:ln>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smtClean="0"/>
          </a:p>
        </p:txBody>
      </p:sp>
      <p:sp>
        <p:nvSpPr>
          <p:cNvPr id="27" name="文本占位符 15"/>
          <p:cNvSpPr>
            <a:spLocks noGrp="1"/>
          </p:cNvSpPr>
          <p:nvPr>
            <p:ph type="body" sz="quarter" idx="17"/>
          </p:nvPr>
        </p:nvSpPr>
        <p:spPr>
          <a:xfrm>
            <a:off x="5873750" y="227012"/>
            <a:ext cx="4929188" cy="525463"/>
          </a:xfrm>
        </p:spPr>
        <p:txBody>
          <a:bodyPr anchor="ctr"/>
          <a:lstStyle>
            <a:lvl1pPr algn="r">
              <a:buNone/>
              <a:defRPr sz="2000">
                <a:solidFill>
                  <a:schemeClr val="bg1"/>
                </a:solidFill>
              </a:defRPr>
            </a:lvl1pPr>
          </a:lstStyle>
          <a:p>
            <a:pPr lvl="0"/>
            <a:r>
              <a:rPr lang="zh-CN" altLang="en-US" dirty="0" smtClean="0"/>
              <a:t>单击此处编辑母版文本样式</a:t>
            </a:r>
          </a:p>
        </p:txBody>
      </p:sp>
      <p:sp>
        <p:nvSpPr>
          <p:cNvPr id="26" name="灯片编号占位符 5"/>
          <p:cNvSpPr>
            <a:spLocks noGrp="1"/>
          </p:cNvSpPr>
          <p:nvPr>
            <p:ph type="sldNum" sz="quarter" idx="18"/>
          </p:nvPr>
        </p:nvSpPr>
        <p:spPr/>
        <p:txBody>
          <a:bodyPr/>
          <a:lstStyle>
            <a:lvl1pPr>
              <a:defRPr/>
            </a:lvl1pPr>
          </a:lstStyle>
          <a:p>
            <a:pPr>
              <a:defRPr/>
            </a:pPr>
            <a:fld id="{5D980C73-79BC-4FDC-AFD0-511379E60037}" type="slidenum">
              <a:rPr lang="zh-CN" altLang="en-US"/>
              <a:pPr>
                <a:defRPr/>
              </a:pPr>
              <a:t>‹#›</a:t>
            </a:fld>
            <a:endParaRPr lang="zh-CN" altLang="en-US"/>
          </a:p>
        </p:txBody>
      </p:sp>
    </p:spTree>
    <p:extLst>
      <p:ext uri="{BB962C8B-B14F-4D97-AF65-F5344CB8AC3E}">
        <p14:creationId xmlns:p14="http://schemas.microsoft.com/office/powerpoint/2010/main" val="54505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576263" y="954071"/>
            <a:ext cx="10369550" cy="5072097"/>
          </a:xfrm>
        </p:spPr>
        <p:txBody>
          <a:bodyPr vert="eaVert"/>
          <a:lstStyle>
            <a:lvl1pPr>
              <a:defRPr sz="2400"/>
            </a:lvl1pPr>
            <a:lvl2pPr>
              <a:defRPr sz="2000"/>
            </a:lvl2pPr>
            <a:lvl3pPr>
              <a:defRPr sz="1800"/>
            </a:lvl3pPr>
            <a:lvl4pPr>
              <a:defRPr sz="1600"/>
            </a:lvl4pPr>
            <a:lvl5pPr>
              <a:defRPr sz="16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5"/>
          <p:cNvSpPr>
            <a:spLocks noGrp="1"/>
          </p:cNvSpPr>
          <p:nvPr>
            <p:ph type="sldNum" sz="quarter" idx="10"/>
          </p:nvPr>
        </p:nvSpPr>
        <p:spPr/>
        <p:txBody>
          <a:bodyPr/>
          <a:lstStyle>
            <a:lvl1pPr>
              <a:defRPr/>
            </a:lvl1pPr>
          </a:lstStyle>
          <a:p>
            <a:pPr>
              <a:defRPr/>
            </a:pPr>
            <a:fld id="{9965FEED-BF0B-483D-8D71-CC2390AC8B07}" type="slidenum">
              <a:rPr lang="zh-CN" altLang="en-US"/>
              <a:pPr>
                <a:defRPr/>
              </a:pPr>
              <a:t>‹#›</a:t>
            </a:fld>
            <a:endParaRPr lang="zh-CN" altLang="en-US"/>
          </a:p>
        </p:txBody>
      </p:sp>
    </p:spTree>
    <p:extLst>
      <p:ext uri="{BB962C8B-B14F-4D97-AF65-F5344CB8AC3E}">
        <p14:creationId xmlns:p14="http://schemas.microsoft.com/office/powerpoint/2010/main" val="294385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576263" y="692149"/>
            <a:ext cx="7624762" cy="5405458"/>
          </a:xfrm>
        </p:spPr>
        <p:txBody>
          <a:bodyPr vert="eaVert"/>
          <a:lstStyle>
            <a:lvl1pPr>
              <a:defRPr sz="2400"/>
            </a:lvl1pPr>
            <a:lvl2pPr algn="l">
              <a:defRPr sz="2000"/>
            </a:lvl2pPr>
            <a:lvl3pPr>
              <a:defRPr sz="1800"/>
            </a:lvl3pPr>
            <a:lvl4pPr>
              <a:defRPr sz="1600"/>
            </a:lvl4pPr>
            <a:lvl5pPr>
              <a:defRPr sz="16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0" name="文本占位符 9"/>
          <p:cNvSpPr>
            <a:spLocks noGrp="1"/>
          </p:cNvSpPr>
          <p:nvPr>
            <p:ph type="body" sz="quarter" idx="11"/>
          </p:nvPr>
        </p:nvSpPr>
        <p:spPr>
          <a:xfrm>
            <a:off x="6159468" y="71438"/>
            <a:ext cx="4643470" cy="454005"/>
          </a:xfrm>
        </p:spPr>
        <p:txBody>
          <a:bodyPr/>
          <a:lstStyle>
            <a:lvl1pPr algn="r" rtl="0" eaLnBrk="0" fontAlgn="base" hangingPunct="0">
              <a:spcBef>
                <a:spcPct val="0"/>
              </a:spcBef>
              <a:spcAft>
                <a:spcPct val="0"/>
              </a:spcAft>
              <a:buNone/>
              <a:defRPr lang="zh-CN" altLang="en-US" sz="2000" b="1" kern="1200" dirty="0" smtClean="0">
                <a:solidFill>
                  <a:schemeClr val="bg1"/>
                </a:solidFill>
                <a:latin typeface="微软雅黑" pitchFamily="34" charset="-122"/>
                <a:ea typeface="微软雅黑" pitchFamily="34" charset="-122"/>
                <a:cs typeface="+mj-cs"/>
              </a:defRPr>
            </a:lvl1pPr>
          </a:lstStyle>
          <a:p>
            <a:pPr lvl="0"/>
            <a:r>
              <a:rPr lang="zh-CN" altLang="en-US" dirty="0" smtClean="0"/>
              <a:t>单击此处编辑母版文本样式</a:t>
            </a:r>
          </a:p>
        </p:txBody>
      </p:sp>
      <p:sp>
        <p:nvSpPr>
          <p:cNvPr id="6" name="图片占位符 2"/>
          <p:cNvSpPr>
            <a:spLocks noGrp="1"/>
          </p:cNvSpPr>
          <p:nvPr>
            <p:ph type="pic" idx="13"/>
          </p:nvPr>
        </p:nvSpPr>
        <p:spPr>
          <a:xfrm>
            <a:off x="8475681" y="699524"/>
            <a:ext cx="2857520" cy="5398083"/>
          </a:xfrm>
          <a:ln>
            <a:solidFill>
              <a:schemeClr val="bg1"/>
            </a:solidFill>
          </a:ln>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smtClean="0"/>
          </a:p>
        </p:txBody>
      </p:sp>
      <p:sp>
        <p:nvSpPr>
          <p:cNvPr id="5" name="灯片编号占位符 5"/>
          <p:cNvSpPr>
            <a:spLocks noGrp="1"/>
          </p:cNvSpPr>
          <p:nvPr>
            <p:ph type="sldNum" sz="quarter" idx="14"/>
          </p:nvPr>
        </p:nvSpPr>
        <p:spPr/>
        <p:txBody>
          <a:bodyPr/>
          <a:lstStyle>
            <a:lvl1pPr>
              <a:defRPr/>
            </a:lvl1pPr>
          </a:lstStyle>
          <a:p>
            <a:pPr>
              <a:defRPr/>
            </a:pPr>
            <a:fld id="{4698C495-3BC5-4C22-BB9E-7CB79CBD8100}" type="slidenum">
              <a:rPr lang="zh-CN" altLang="en-US"/>
              <a:pPr>
                <a:defRPr/>
              </a:pPr>
              <a:t>‹#›</a:t>
            </a:fld>
            <a:endParaRPr lang="zh-CN" altLang="en-US"/>
          </a:p>
        </p:txBody>
      </p:sp>
    </p:spTree>
    <p:extLst>
      <p:ext uri="{BB962C8B-B14F-4D97-AF65-F5344CB8AC3E}">
        <p14:creationId xmlns:p14="http://schemas.microsoft.com/office/powerpoint/2010/main" val="250054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标题占位符 1"/>
          <p:cNvSpPr>
            <a:spLocks noGrp="1"/>
          </p:cNvSpPr>
          <p:nvPr>
            <p:ph type="title"/>
          </p:nvPr>
        </p:nvSpPr>
        <p:spPr bwMode="auto">
          <a:xfrm>
            <a:off x="576263" y="43980"/>
            <a:ext cx="53990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30" name="文本占位符 2"/>
          <p:cNvSpPr>
            <a:spLocks noGrp="1"/>
          </p:cNvSpPr>
          <p:nvPr>
            <p:ph type="body" idx="1"/>
          </p:nvPr>
        </p:nvSpPr>
        <p:spPr bwMode="auto">
          <a:xfrm>
            <a:off x="576263" y="2311400"/>
            <a:ext cx="10369550" cy="331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 单击此处编辑母版文本样式</a:t>
            </a:r>
          </a:p>
          <a:p>
            <a:pPr lvl="1"/>
            <a:r>
              <a:rPr lang="zh-CN" altLang="en-US" dirty="0" smtClean="0"/>
              <a:t> 第二级</a:t>
            </a:r>
          </a:p>
          <a:p>
            <a:pPr lvl="2"/>
            <a:r>
              <a:rPr lang="zh-CN" altLang="en-US" dirty="0" smtClean="0"/>
              <a:t> 第三级</a:t>
            </a:r>
          </a:p>
          <a:p>
            <a:pPr lvl="3"/>
            <a:r>
              <a:rPr lang="zh-CN" altLang="en-US" dirty="0" smtClean="0"/>
              <a:t> 第四级</a:t>
            </a:r>
          </a:p>
          <a:p>
            <a:pPr lvl="4"/>
            <a:r>
              <a:rPr lang="zh-CN" altLang="en-US" dirty="0" smtClean="0"/>
              <a:t> 第五级</a:t>
            </a:r>
          </a:p>
        </p:txBody>
      </p:sp>
      <p:sp>
        <p:nvSpPr>
          <p:cNvPr id="6" name="灯片编号占位符 5"/>
          <p:cNvSpPr>
            <a:spLocks noGrp="1"/>
          </p:cNvSpPr>
          <p:nvPr>
            <p:ph type="sldNum" sz="quarter" idx="4"/>
          </p:nvPr>
        </p:nvSpPr>
        <p:spPr>
          <a:xfrm>
            <a:off x="8406173" y="6202000"/>
            <a:ext cx="2687638" cy="203200"/>
          </a:xfrm>
          <a:prstGeom prst="rect">
            <a:avLst/>
          </a:prstGeom>
        </p:spPr>
        <p:txBody>
          <a:bodyPr vert="horz" wrap="square" lIns="91440" tIns="45720" rIns="91440" bIns="45720" numCol="1" anchor="ctr" anchorCtr="0" compatLnSpc="1">
            <a:prstTxWarp prst="textNoShape">
              <a:avLst/>
            </a:prstTxWarp>
          </a:bodyPr>
          <a:lstStyle>
            <a:lvl1pPr algn="r">
              <a:defRPr sz="800" b="0">
                <a:solidFill>
                  <a:schemeClr val="tx1">
                    <a:lumMod val="50000"/>
                    <a:lumOff val="50000"/>
                  </a:schemeClr>
                </a:solidFill>
                <a:ea typeface="黑体" pitchFamily="49" charset="-122"/>
              </a:defRPr>
            </a:lvl1pPr>
          </a:lstStyle>
          <a:p>
            <a:pPr>
              <a:defRPr/>
            </a:pPr>
            <a:fld id="{B4B9AA9C-3EDF-4BE8-A192-5BD99696B376}" type="slidenum">
              <a:rPr lang="zh-CN" altLang="en-US" smtClean="0"/>
              <a:pPr>
                <a:defRPr/>
              </a:pPr>
              <a:t>‹#›</a:t>
            </a:fld>
            <a:endParaRPr lang="zh-CN" altLang="en-US" dirty="0"/>
          </a:p>
        </p:txBody>
      </p:sp>
      <p:sp>
        <p:nvSpPr>
          <p:cNvPr id="1032" name="矩形 7"/>
          <p:cNvSpPr>
            <a:spLocks noChangeArrowheads="1"/>
          </p:cNvSpPr>
          <p:nvPr/>
        </p:nvSpPr>
        <p:spPr bwMode="auto">
          <a:xfrm>
            <a:off x="7273219" y="6224867"/>
            <a:ext cx="389883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b="1">
                <a:solidFill>
                  <a:schemeClr val="tx1"/>
                </a:solidFill>
                <a:latin typeface="黑体" pitchFamily="49" charset="-122"/>
                <a:ea typeface="宋体" pitchFamily="2" charset="-122"/>
              </a:defRPr>
            </a:lvl1pPr>
            <a:lvl2pPr marL="742950" indent="-285750" eaLnBrk="0" hangingPunct="0">
              <a:defRPr sz="4400" b="1">
                <a:solidFill>
                  <a:schemeClr val="tx1"/>
                </a:solidFill>
                <a:latin typeface="黑体" pitchFamily="49" charset="-122"/>
                <a:ea typeface="宋体" pitchFamily="2" charset="-122"/>
              </a:defRPr>
            </a:lvl2pPr>
            <a:lvl3pPr marL="1143000" indent="-228600" eaLnBrk="0" hangingPunct="0">
              <a:defRPr sz="4400" b="1">
                <a:solidFill>
                  <a:schemeClr val="tx1"/>
                </a:solidFill>
                <a:latin typeface="黑体" pitchFamily="49" charset="-122"/>
                <a:ea typeface="宋体" pitchFamily="2" charset="-122"/>
              </a:defRPr>
            </a:lvl3pPr>
            <a:lvl4pPr marL="1600200" indent="-228600" eaLnBrk="0" hangingPunct="0">
              <a:defRPr sz="4400" b="1">
                <a:solidFill>
                  <a:schemeClr val="tx1"/>
                </a:solidFill>
                <a:latin typeface="黑体" pitchFamily="49" charset="-122"/>
                <a:ea typeface="宋体" pitchFamily="2" charset="-122"/>
              </a:defRPr>
            </a:lvl4pPr>
            <a:lvl5pPr marL="2057400" indent="-228600" eaLnBrk="0" hangingPunct="0">
              <a:defRPr sz="44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44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44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44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4400" b="1">
                <a:solidFill>
                  <a:schemeClr val="tx1"/>
                </a:solidFill>
                <a:latin typeface="黑体" pitchFamily="49" charset="-122"/>
                <a:ea typeface="宋体" pitchFamily="2" charset="-122"/>
              </a:defRPr>
            </a:lvl9pPr>
          </a:lstStyle>
          <a:p>
            <a:pPr algn="l" eaLnBrk="1" hangingPunct="1">
              <a:defRPr/>
            </a:pPr>
            <a:r>
              <a:rPr lang="en-US" altLang="ja-JP" sz="800" b="0" i="1" dirty="0" smtClean="0">
                <a:solidFill>
                  <a:schemeClr val="tx1">
                    <a:lumMod val="50000"/>
                    <a:lumOff val="50000"/>
                  </a:schemeClr>
                </a:solidFill>
                <a:latin typeface="Arial" pitchFamily="34" charset="0"/>
                <a:ea typeface="黑体" pitchFamily="49" charset="-122"/>
              </a:rPr>
              <a:t>Copyright © 2022 Hi-Think  Technology, Corp. All Rights Reserved. </a:t>
            </a:r>
            <a:endParaRPr lang="zh-CN" altLang="en-US" sz="800" b="0" i="1" dirty="0" smtClean="0">
              <a:solidFill>
                <a:schemeClr val="tx1">
                  <a:lumMod val="50000"/>
                  <a:lumOff val="50000"/>
                </a:schemeClr>
              </a:solidFill>
              <a:latin typeface="Arial" pitchFamily="34" charset="0"/>
              <a:ea typeface="黑体" pitchFamily="49" charset="-122"/>
            </a:endParaRPr>
          </a:p>
        </p:txBody>
      </p:sp>
      <p:grpSp>
        <p:nvGrpSpPr>
          <p:cNvPr id="2" name="组合 1"/>
          <p:cNvGrpSpPr/>
          <p:nvPr userDrawn="1"/>
        </p:nvGrpSpPr>
        <p:grpSpPr>
          <a:xfrm>
            <a:off x="-1" y="1"/>
            <a:ext cx="360438" cy="431774"/>
            <a:chOff x="-1" y="0"/>
            <a:chExt cx="72406" cy="612000"/>
          </a:xfrm>
        </p:grpSpPr>
        <p:sp>
          <p:nvSpPr>
            <p:cNvPr id="18" name="矩形 17"/>
            <p:cNvSpPr/>
            <p:nvPr userDrawn="1"/>
          </p:nvSpPr>
          <p:spPr>
            <a:xfrm>
              <a:off x="26686" y="0"/>
              <a:ext cx="45719" cy="6120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 y="0"/>
              <a:ext cx="57941" cy="61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userDrawn="1"/>
        </p:nvGrpSpPr>
        <p:grpSpPr>
          <a:xfrm flipH="1">
            <a:off x="7129189" y="6410094"/>
            <a:ext cx="4392882" cy="79046"/>
            <a:chOff x="-1" y="0"/>
            <a:chExt cx="72406" cy="612000"/>
          </a:xfrm>
        </p:grpSpPr>
        <p:sp>
          <p:nvSpPr>
            <p:cNvPr id="14" name="矩形 13"/>
            <p:cNvSpPr/>
            <p:nvPr userDrawn="1"/>
          </p:nvSpPr>
          <p:spPr>
            <a:xfrm>
              <a:off x="26686" y="0"/>
              <a:ext cx="45719" cy="6120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 y="0"/>
              <a:ext cx="70032" cy="61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32445" y="6120898"/>
            <a:ext cx="947773" cy="319869"/>
          </a:xfrm>
          <a:prstGeom prst="rect">
            <a:avLst/>
          </a:prstGeom>
        </p:spPr>
      </p:pic>
    </p:spTree>
  </p:cSld>
  <p:clrMap bg1="lt1" tx1="dk1" bg2="lt2" tx2="dk2" accent1="accent1" accent2="accent2" accent3="accent3" accent4="accent4" accent5="accent5" accent6="accent6" hlink="hlink" folHlink="folHlink"/>
  <p:sldLayoutIdLst>
    <p:sldLayoutId id="2147486279" r:id="rId1"/>
    <p:sldLayoutId id="2147486272" r:id="rId2"/>
    <p:sldLayoutId id="2147486273" r:id="rId3"/>
    <p:sldLayoutId id="2147486274" r:id="rId4"/>
    <p:sldLayoutId id="2147486275" r:id="rId5"/>
    <p:sldLayoutId id="2147486280" r:id="rId6"/>
    <p:sldLayoutId id="2147486281" r:id="rId7"/>
    <p:sldLayoutId id="2147486276" r:id="rId8"/>
    <p:sldLayoutId id="2147486277" r:id="rId9"/>
    <p:sldLayoutId id="2147486283" r:id="rId10"/>
    <p:sldLayoutId id="2147486284" r:id="rId11"/>
    <p:sldLayoutId id="2147486289" r:id="rId12"/>
    <p:sldLayoutId id="2147486290" r:id="rId13"/>
    <p:sldLayoutId id="2147486292" r:id="rId14"/>
    <p:sldLayoutId id="2147486293" r:id="rId15"/>
    <p:sldLayoutId id="2147486295" r:id="rId16"/>
    <p:sldLayoutId id="2147486296" r:id="rId17"/>
  </p:sldLayoutIdLst>
  <p:timing>
    <p:tnLst>
      <p:par>
        <p:cTn id="1" dur="indefinite" restart="never" nodeType="tmRoot"/>
      </p:par>
    </p:tnLst>
  </p:timing>
  <p:hf hdr="0" ftr="0" dt="0"/>
  <p:txStyles>
    <p:titleStyle>
      <a:lvl1pPr algn="l" rtl="0" eaLnBrk="0" fontAlgn="base" hangingPunct="0">
        <a:spcBef>
          <a:spcPct val="0"/>
        </a:spcBef>
        <a:spcAft>
          <a:spcPct val="0"/>
        </a:spcAft>
        <a:defRPr sz="1600" b="0" kern="1200">
          <a:solidFill>
            <a:srgbClr val="595959"/>
          </a:solidFill>
          <a:latin typeface="微软雅黑" pitchFamily="34" charset="-122"/>
          <a:ea typeface="微软雅黑" pitchFamily="34" charset="-122"/>
          <a:cs typeface="+mj-cs"/>
        </a:defRPr>
      </a:lvl1pPr>
      <a:lvl2pPr algn="l" rtl="0" eaLnBrk="0" fontAlgn="base" hangingPunct="0">
        <a:spcBef>
          <a:spcPct val="0"/>
        </a:spcBef>
        <a:spcAft>
          <a:spcPct val="0"/>
        </a:spcAft>
        <a:defRPr b="1">
          <a:solidFill>
            <a:srgbClr val="595959"/>
          </a:solidFill>
          <a:latin typeface="微软雅黑" pitchFamily="34" charset="-122"/>
          <a:ea typeface="微软雅黑" pitchFamily="34" charset="-122"/>
        </a:defRPr>
      </a:lvl2pPr>
      <a:lvl3pPr algn="l" rtl="0" eaLnBrk="0" fontAlgn="base" hangingPunct="0">
        <a:spcBef>
          <a:spcPct val="0"/>
        </a:spcBef>
        <a:spcAft>
          <a:spcPct val="0"/>
        </a:spcAft>
        <a:defRPr b="1">
          <a:solidFill>
            <a:srgbClr val="595959"/>
          </a:solidFill>
          <a:latin typeface="微软雅黑" pitchFamily="34" charset="-122"/>
          <a:ea typeface="微软雅黑" pitchFamily="34" charset="-122"/>
        </a:defRPr>
      </a:lvl3pPr>
      <a:lvl4pPr algn="l" rtl="0" eaLnBrk="0" fontAlgn="base" hangingPunct="0">
        <a:spcBef>
          <a:spcPct val="0"/>
        </a:spcBef>
        <a:spcAft>
          <a:spcPct val="0"/>
        </a:spcAft>
        <a:defRPr b="1">
          <a:solidFill>
            <a:srgbClr val="595959"/>
          </a:solidFill>
          <a:latin typeface="微软雅黑" pitchFamily="34" charset="-122"/>
          <a:ea typeface="微软雅黑" pitchFamily="34" charset="-122"/>
        </a:defRPr>
      </a:lvl4pPr>
      <a:lvl5pPr algn="l" rtl="0" eaLnBrk="0" fontAlgn="base" hangingPunct="0">
        <a:spcBef>
          <a:spcPct val="0"/>
        </a:spcBef>
        <a:spcAft>
          <a:spcPct val="0"/>
        </a:spcAft>
        <a:defRPr b="1">
          <a:solidFill>
            <a:srgbClr val="595959"/>
          </a:solidFill>
          <a:latin typeface="微软雅黑" pitchFamily="34" charset="-122"/>
          <a:ea typeface="微软雅黑" pitchFamily="34" charset="-122"/>
        </a:defRPr>
      </a:lvl5pPr>
      <a:lvl6pPr marL="457200" algn="r" rtl="0" fontAlgn="base">
        <a:spcBef>
          <a:spcPct val="0"/>
        </a:spcBef>
        <a:spcAft>
          <a:spcPct val="0"/>
        </a:spcAft>
        <a:defRPr sz="2800" b="1">
          <a:solidFill>
            <a:schemeClr val="bg1"/>
          </a:solidFill>
          <a:latin typeface="微软雅黑" pitchFamily="34" charset="-122"/>
          <a:ea typeface="微软雅黑" pitchFamily="34" charset="-122"/>
        </a:defRPr>
      </a:lvl6pPr>
      <a:lvl7pPr marL="914400" algn="r" rtl="0" fontAlgn="base">
        <a:spcBef>
          <a:spcPct val="0"/>
        </a:spcBef>
        <a:spcAft>
          <a:spcPct val="0"/>
        </a:spcAft>
        <a:defRPr sz="2800" b="1">
          <a:solidFill>
            <a:schemeClr val="bg1"/>
          </a:solidFill>
          <a:latin typeface="微软雅黑" pitchFamily="34" charset="-122"/>
          <a:ea typeface="微软雅黑" pitchFamily="34" charset="-122"/>
        </a:defRPr>
      </a:lvl7pPr>
      <a:lvl8pPr marL="1371600" algn="r" rtl="0" fontAlgn="base">
        <a:spcBef>
          <a:spcPct val="0"/>
        </a:spcBef>
        <a:spcAft>
          <a:spcPct val="0"/>
        </a:spcAft>
        <a:defRPr sz="2800" b="1">
          <a:solidFill>
            <a:schemeClr val="bg1"/>
          </a:solidFill>
          <a:latin typeface="微软雅黑" pitchFamily="34" charset="-122"/>
          <a:ea typeface="微软雅黑" pitchFamily="34" charset="-122"/>
        </a:defRPr>
      </a:lvl8pPr>
      <a:lvl9pPr marL="1828800" algn="r" rtl="0" fontAlgn="base">
        <a:spcBef>
          <a:spcPct val="0"/>
        </a:spcBef>
        <a:spcAft>
          <a:spcPct val="0"/>
        </a:spcAft>
        <a:defRPr sz="2800" b="1">
          <a:solidFill>
            <a:schemeClr val="bg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Clr>
          <a:srgbClr val="2A79C0"/>
        </a:buClr>
        <a:buSzPct val="80000"/>
        <a:buFont typeface="Wingdings" pitchFamily="2" charset="2"/>
        <a:buChar char="n"/>
        <a:defRPr sz="2000" b="1" kern="1200">
          <a:solidFill>
            <a:schemeClr val="tx1"/>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3F2"/>
        </a:buClr>
        <a:buSzPct val="70000"/>
        <a:buFont typeface="Wingdings" pitchFamily="2" charset="2"/>
        <a:buChar char="u"/>
        <a:defRPr sz="2000" kern="1200">
          <a:solidFill>
            <a:schemeClr val="tx1"/>
          </a:solidFill>
          <a:latin typeface="微软雅黑" pitchFamily="34" charset="-122"/>
          <a:ea typeface="微软雅黑" pitchFamily="34" charset="-122"/>
          <a:cs typeface="+mn-cs"/>
        </a:defRPr>
      </a:lvl2pPr>
      <a:lvl3pPr marL="1143000" indent="-228600" algn="l" rtl="0" eaLnBrk="0" fontAlgn="base" hangingPunct="0">
        <a:spcBef>
          <a:spcPct val="20000"/>
        </a:spcBef>
        <a:spcAft>
          <a:spcPct val="0"/>
        </a:spcAft>
        <a:buClr>
          <a:srgbClr val="5DD5FF"/>
        </a:buClr>
        <a:buSzPct val="70000"/>
        <a:buFont typeface="Wingdings" pitchFamily="2" charset="2"/>
        <a:buChar char="p"/>
        <a:defRPr kern="1200">
          <a:solidFill>
            <a:schemeClr val="tx1"/>
          </a:solidFill>
          <a:latin typeface="微软雅黑" pitchFamily="34" charset="-122"/>
          <a:ea typeface="微软雅黑" pitchFamily="34" charset="-122"/>
          <a:cs typeface="+mn-cs"/>
        </a:defRPr>
      </a:lvl3pPr>
      <a:lvl4pPr marL="1600200" indent="-228600" algn="l" rtl="0" eaLnBrk="0" fontAlgn="base" hangingPunct="0">
        <a:spcBef>
          <a:spcPct val="20000"/>
        </a:spcBef>
        <a:spcAft>
          <a:spcPct val="0"/>
        </a:spcAft>
        <a:buClr>
          <a:srgbClr val="C1EFFF"/>
        </a:buClr>
        <a:buFont typeface="微软雅黑" pitchFamily="34" charset="-122"/>
        <a:buChar char="•"/>
        <a:defRPr sz="1600" kern="1200">
          <a:solidFill>
            <a:schemeClr val="tx1"/>
          </a:solidFill>
          <a:latin typeface="微软雅黑" pitchFamily="34" charset="-122"/>
          <a:ea typeface="微软雅黑" pitchFamily="34" charset="-122"/>
          <a:cs typeface="+mn-cs"/>
        </a:defRPr>
      </a:lvl4pPr>
      <a:lvl5pPr marL="2057400" indent="-228600" algn="l" rtl="0" eaLnBrk="0" fontAlgn="base" hangingPunct="0">
        <a:spcBef>
          <a:spcPct val="20000"/>
        </a:spcBef>
        <a:spcAft>
          <a:spcPct val="0"/>
        </a:spcAft>
        <a:buClr>
          <a:srgbClr val="C1EFFF"/>
        </a:buClr>
        <a:buFont typeface="微软雅黑" pitchFamily="34" charset="-122"/>
        <a:buChar char="○"/>
        <a:defRPr sz="16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744" y="1849814"/>
            <a:ext cx="7198932" cy="4348594"/>
          </a:xfrm>
          <a:prstGeom prst="rect">
            <a:avLst/>
          </a:prstGeom>
        </p:spPr>
      </p:pic>
      <p:sp>
        <p:nvSpPr>
          <p:cNvPr id="13" name="任意多边形 12"/>
          <p:cNvSpPr/>
          <p:nvPr/>
        </p:nvSpPr>
        <p:spPr>
          <a:xfrm>
            <a:off x="2306954" y="-1"/>
            <a:ext cx="8980230" cy="4493259"/>
          </a:xfrm>
          <a:custGeom>
            <a:avLst/>
            <a:gdLst>
              <a:gd name="connsiteX0" fmla="*/ 0 w 9532620"/>
              <a:gd name="connsiteY0" fmla="*/ 3848100 h 3878580"/>
              <a:gd name="connsiteX1" fmla="*/ 7955280 w 9532620"/>
              <a:gd name="connsiteY1" fmla="*/ 1729740 h 3878580"/>
              <a:gd name="connsiteX2" fmla="*/ 9342120 w 9532620"/>
              <a:gd name="connsiteY2" fmla="*/ 106680 h 3878580"/>
              <a:gd name="connsiteX3" fmla="*/ 9532620 w 9532620"/>
              <a:gd name="connsiteY3" fmla="*/ 0 h 3878580"/>
              <a:gd name="connsiteX4" fmla="*/ 8061960 w 9532620"/>
              <a:gd name="connsiteY4" fmla="*/ 1752600 h 3878580"/>
              <a:gd name="connsiteX5" fmla="*/ 640080 w 9532620"/>
              <a:gd name="connsiteY5" fmla="*/ 3878580 h 3878580"/>
              <a:gd name="connsiteX6" fmla="*/ 0 w 9532620"/>
              <a:gd name="connsiteY6" fmla="*/ 3848100 h 3878580"/>
              <a:gd name="connsiteX0" fmla="*/ 0 w 9582626"/>
              <a:gd name="connsiteY0" fmla="*/ 3833812 h 3864292"/>
              <a:gd name="connsiteX1" fmla="*/ 7955280 w 9582626"/>
              <a:gd name="connsiteY1" fmla="*/ 1715452 h 3864292"/>
              <a:gd name="connsiteX2" fmla="*/ 9342120 w 9582626"/>
              <a:gd name="connsiteY2" fmla="*/ 92392 h 3864292"/>
              <a:gd name="connsiteX3" fmla="*/ 9582626 w 9582626"/>
              <a:gd name="connsiteY3" fmla="*/ 0 h 3864292"/>
              <a:gd name="connsiteX4" fmla="*/ 8061960 w 9582626"/>
              <a:gd name="connsiteY4" fmla="*/ 1738312 h 3864292"/>
              <a:gd name="connsiteX5" fmla="*/ 640080 w 9582626"/>
              <a:gd name="connsiteY5" fmla="*/ 3864292 h 3864292"/>
              <a:gd name="connsiteX6" fmla="*/ 0 w 9582626"/>
              <a:gd name="connsiteY6" fmla="*/ 3833812 h 3864292"/>
              <a:gd name="connsiteX0" fmla="*/ 0 w 9582626"/>
              <a:gd name="connsiteY0" fmla="*/ 3833812 h 3864292"/>
              <a:gd name="connsiteX1" fmla="*/ 7955280 w 9582626"/>
              <a:gd name="connsiteY1" fmla="*/ 1715452 h 3864292"/>
              <a:gd name="connsiteX2" fmla="*/ 9342120 w 9582626"/>
              <a:gd name="connsiteY2" fmla="*/ 92392 h 3864292"/>
              <a:gd name="connsiteX3" fmla="*/ 9458801 w 9582626"/>
              <a:gd name="connsiteY3" fmla="*/ 43338 h 3864292"/>
              <a:gd name="connsiteX4" fmla="*/ 9582626 w 9582626"/>
              <a:gd name="connsiteY4" fmla="*/ 0 h 3864292"/>
              <a:gd name="connsiteX5" fmla="*/ 8061960 w 9582626"/>
              <a:gd name="connsiteY5" fmla="*/ 1738312 h 3864292"/>
              <a:gd name="connsiteX6" fmla="*/ 640080 w 9582626"/>
              <a:gd name="connsiteY6" fmla="*/ 3864292 h 3864292"/>
              <a:gd name="connsiteX7" fmla="*/ 0 w 9582626"/>
              <a:gd name="connsiteY7" fmla="*/ 3833812 h 3864292"/>
              <a:gd name="connsiteX0" fmla="*/ 9342120 w 9582626"/>
              <a:gd name="connsiteY0" fmla="*/ 92392 h 3864292"/>
              <a:gd name="connsiteX1" fmla="*/ 9458801 w 9582626"/>
              <a:gd name="connsiteY1" fmla="*/ 43338 h 3864292"/>
              <a:gd name="connsiteX2" fmla="*/ 9582626 w 9582626"/>
              <a:gd name="connsiteY2" fmla="*/ 0 h 3864292"/>
              <a:gd name="connsiteX3" fmla="*/ 8061960 w 9582626"/>
              <a:gd name="connsiteY3" fmla="*/ 1738312 h 3864292"/>
              <a:gd name="connsiteX4" fmla="*/ 640080 w 9582626"/>
              <a:gd name="connsiteY4" fmla="*/ 3864292 h 3864292"/>
              <a:gd name="connsiteX5" fmla="*/ 0 w 9582626"/>
              <a:gd name="connsiteY5" fmla="*/ 3833812 h 3864292"/>
              <a:gd name="connsiteX6" fmla="*/ 7955280 w 9582626"/>
              <a:gd name="connsiteY6" fmla="*/ 1715452 h 3864292"/>
              <a:gd name="connsiteX7" fmla="*/ 9433560 w 9582626"/>
              <a:gd name="connsiteY7" fmla="*/ 183832 h 3864292"/>
              <a:gd name="connsiteX0" fmla="*/ 9342120 w 9582626"/>
              <a:gd name="connsiteY0" fmla="*/ 92392 h 3864292"/>
              <a:gd name="connsiteX1" fmla="*/ 9458801 w 9582626"/>
              <a:gd name="connsiteY1" fmla="*/ 43338 h 3864292"/>
              <a:gd name="connsiteX2" fmla="*/ 9582626 w 9582626"/>
              <a:gd name="connsiteY2" fmla="*/ 0 h 3864292"/>
              <a:gd name="connsiteX3" fmla="*/ 8061960 w 9582626"/>
              <a:gd name="connsiteY3" fmla="*/ 1738312 h 3864292"/>
              <a:gd name="connsiteX4" fmla="*/ 640080 w 9582626"/>
              <a:gd name="connsiteY4" fmla="*/ 3864292 h 3864292"/>
              <a:gd name="connsiteX5" fmla="*/ 0 w 9582626"/>
              <a:gd name="connsiteY5" fmla="*/ 3833812 h 3864292"/>
              <a:gd name="connsiteX6" fmla="*/ 7955280 w 9582626"/>
              <a:gd name="connsiteY6" fmla="*/ 1715452 h 3864292"/>
              <a:gd name="connsiteX7" fmla="*/ 9164479 w 9582626"/>
              <a:gd name="connsiteY7" fmla="*/ 190976 h 3864292"/>
              <a:gd name="connsiteX0" fmla="*/ 9342120 w 9582626"/>
              <a:gd name="connsiteY0" fmla="*/ 92392 h 3864292"/>
              <a:gd name="connsiteX1" fmla="*/ 9458801 w 9582626"/>
              <a:gd name="connsiteY1" fmla="*/ 43338 h 3864292"/>
              <a:gd name="connsiteX2" fmla="*/ 9582626 w 9582626"/>
              <a:gd name="connsiteY2" fmla="*/ 0 h 3864292"/>
              <a:gd name="connsiteX3" fmla="*/ 8061960 w 9582626"/>
              <a:gd name="connsiteY3" fmla="*/ 1738312 h 3864292"/>
              <a:gd name="connsiteX4" fmla="*/ 640080 w 9582626"/>
              <a:gd name="connsiteY4" fmla="*/ 3864292 h 3864292"/>
              <a:gd name="connsiteX5" fmla="*/ 0 w 9582626"/>
              <a:gd name="connsiteY5" fmla="*/ 3833812 h 3864292"/>
              <a:gd name="connsiteX6" fmla="*/ 7955280 w 9582626"/>
              <a:gd name="connsiteY6" fmla="*/ 1715452 h 3864292"/>
              <a:gd name="connsiteX0" fmla="*/ 9342120 w 9582626"/>
              <a:gd name="connsiteY0" fmla="*/ 92392 h 3864292"/>
              <a:gd name="connsiteX1" fmla="*/ 9458801 w 9582626"/>
              <a:gd name="connsiteY1" fmla="*/ 43338 h 3864292"/>
              <a:gd name="connsiteX2" fmla="*/ 9582626 w 9582626"/>
              <a:gd name="connsiteY2" fmla="*/ 0 h 3864292"/>
              <a:gd name="connsiteX3" fmla="*/ 8061960 w 9582626"/>
              <a:gd name="connsiteY3" fmla="*/ 1738312 h 3864292"/>
              <a:gd name="connsiteX4" fmla="*/ 640080 w 9582626"/>
              <a:gd name="connsiteY4" fmla="*/ 3864292 h 3864292"/>
              <a:gd name="connsiteX5" fmla="*/ 0 w 9582626"/>
              <a:gd name="connsiteY5" fmla="*/ 3833812 h 3864292"/>
              <a:gd name="connsiteX6" fmla="*/ 7955280 w 9582626"/>
              <a:gd name="connsiteY6" fmla="*/ 1715452 h 3864292"/>
              <a:gd name="connsiteX0" fmla="*/ 9342120 w 9582626"/>
              <a:gd name="connsiteY0" fmla="*/ 92392 h 3864292"/>
              <a:gd name="connsiteX1" fmla="*/ 9458801 w 9582626"/>
              <a:gd name="connsiteY1" fmla="*/ 43338 h 3864292"/>
              <a:gd name="connsiteX2" fmla="*/ 9582626 w 9582626"/>
              <a:gd name="connsiteY2" fmla="*/ 0 h 3864292"/>
              <a:gd name="connsiteX3" fmla="*/ 8061960 w 9582626"/>
              <a:gd name="connsiteY3" fmla="*/ 1738312 h 3864292"/>
              <a:gd name="connsiteX4" fmla="*/ 640080 w 9582626"/>
              <a:gd name="connsiteY4" fmla="*/ 3864292 h 3864292"/>
              <a:gd name="connsiteX5" fmla="*/ 0 w 9582626"/>
              <a:gd name="connsiteY5" fmla="*/ 3833812 h 3864292"/>
              <a:gd name="connsiteX6" fmla="*/ 7955280 w 9582626"/>
              <a:gd name="connsiteY6" fmla="*/ 1715452 h 3864292"/>
              <a:gd name="connsiteX7" fmla="*/ 9342120 w 9582626"/>
              <a:gd name="connsiteY7" fmla="*/ 92392 h 3864292"/>
              <a:gd name="connsiteX0" fmla="*/ 7955280 w 9582626"/>
              <a:gd name="connsiteY0" fmla="*/ 1715452 h 3864292"/>
              <a:gd name="connsiteX1" fmla="*/ 9458801 w 9582626"/>
              <a:gd name="connsiteY1" fmla="*/ 43338 h 3864292"/>
              <a:gd name="connsiteX2" fmla="*/ 9582626 w 9582626"/>
              <a:gd name="connsiteY2" fmla="*/ 0 h 3864292"/>
              <a:gd name="connsiteX3" fmla="*/ 8061960 w 9582626"/>
              <a:gd name="connsiteY3" fmla="*/ 1738312 h 3864292"/>
              <a:gd name="connsiteX4" fmla="*/ 640080 w 9582626"/>
              <a:gd name="connsiteY4" fmla="*/ 3864292 h 3864292"/>
              <a:gd name="connsiteX5" fmla="*/ 0 w 9582626"/>
              <a:gd name="connsiteY5" fmla="*/ 3833812 h 3864292"/>
              <a:gd name="connsiteX6" fmla="*/ 7955280 w 9582626"/>
              <a:gd name="connsiteY6" fmla="*/ 1715452 h 3864292"/>
              <a:gd name="connsiteX0" fmla="*/ 7955280 w 9582626"/>
              <a:gd name="connsiteY0" fmla="*/ 1715452 h 3864292"/>
              <a:gd name="connsiteX1" fmla="*/ 9582626 w 9582626"/>
              <a:gd name="connsiteY1" fmla="*/ 0 h 3864292"/>
              <a:gd name="connsiteX2" fmla="*/ 8061960 w 9582626"/>
              <a:gd name="connsiteY2" fmla="*/ 1738312 h 3864292"/>
              <a:gd name="connsiteX3" fmla="*/ 640080 w 9582626"/>
              <a:gd name="connsiteY3" fmla="*/ 3864292 h 3864292"/>
              <a:gd name="connsiteX4" fmla="*/ 0 w 9582626"/>
              <a:gd name="connsiteY4" fmla="*/ 3833812 h 3864292"/>
              <a:gd name="connsiteX5" fmla="*/ 7955280 w 9582626"/>
              <a:gd name="connsiteY5" fmla="*/ 1715452 h 3864292"/>
              <a:gd name="connsiteX0" fmla="*/ 7955280 w 9582626"/>
              <a:gd name="connsiteY0" fmla="*/ 1715452 h 3864292"/>
              <a:gd name="connsiteX1" fmla="*/ 9582626 w 9582626"/>
              <a:gd name="connsiteY1" fmla="*/ 0 h 3864292"/>
              <a:gd name="connsiteX2" fmla="*/ 8102441 w 9582626"/>
              <a:gd name="connsiteY2" fmla="*/ 1747837 h 3864292"/>
              <a:gd name="connsiteX3" fmla="*/ 640080 w 9582626"/>
              <a:gd name="connsiteY3" fmla="*/ 3864292 h 3864292"/>
              <a:gd name="connsiteX4" fmla="*/ 0 w 9582626"/>
              <a:gd name="connsiteY4" fmla="*/ 3833812 h 3864292"/>
              <a:gd name="connsiteX5" fmla="*/ 7955280 w 9582626"/>
              <a:gd name="connsiteY5" fmla="*/ 1715452 h 3864292"/>
              <a:gd name="connsiteX0" fmla="*/ 8050530 w 9582626"/>
              <a:gd name="connsiteY0" fmla="*/ 1689258 h 3864292"/>
              <a:gd name="connsiteX1" fmla="*/ 9582626 w 9582626"/>
              <a:gd name="connsiteY1" fmla="*/ 0 h 3864292"/>
              <a:gd name="connsiteX2" fmla="*/ 8102441 w 9582626"/>
              <a:gd name="connsiteY2" fmla="*/ 1747837 h 3864292"/>
              <a:gd name="connsiteX3" fmla="*/ 640080 w 9582626"/>
              <a:gd name="connsiteY3" fmla="*/ 3864292 h 3864292"/>
              <a:gd name="connsiteX4" fmla="*/ 0 w 9582626"/>
              <a:gd name="connsiteY4" fmla="*/ 3833812 h 3864292"/>
              <a:gd name="connsiteX5" fmla="*/ 8050530 w 9582626"/>
              <a:gd name="connsiteY5" fmla="*/ 1689258 h 3864292"/>
              <a:gd name="connsiteX0" fmla="*/ 8043386 w 9582626"/>
              <a:gd name="connsiteY0" fmla="*/ 1705927 h 3864292"/>
              <a:gd name="connsiteX1" fmla="*/ 9582626 w 9582626"/>
              <a:gd name="connsiteY1" fmla="*/ 0 h 3864292"/>
              <a:gd name="connsiteX2" fmla="*/ 8102441 w 9582626"/>
              <a:gd name="connsiteY2" fmla="*/ 1747837 h 3864292"/>
              <a:gd name="connsiteX3" fmla="*/ 640080 w 9582626"/>
              <a:gd name="connsiteY3" fmla="*/ 3864292 h 3864292"/>
              <a:gd name="connsiteX4" fmla="*/ 0 w 9582626"/>
              <a:gd name="connsiteY4" fmla="*/ 3833812 h 3864292"/>
              <a:gd name="connsiteX5" fmla="*/ 8043386 w 9582626"/>
              <a:gd name="connsiteY5" fmla="*/ 1705927 h 3864292"/>
              <a:gd name="connsiteX0" fmla="*/ 8043386 w 9582626"/>
              <a:gd name="connsiteY0" fmla="*/ 1705927 h 3838892"/>
              <a:gd name="connsiteX1" fmla="*/ 9582626 w 9582626"/>
              <a:gd name="connsiteY1" fmla="*/ 0 h 3838892"/>
              <a:gd name="connsiteX2" fmla="*/ 8102441 w 9582626"/>
              <a:gd name="connsiteY2" fmla="*/ 1747837 h 3838892"/>
              <a:gd name="connsiteX3" fmla="*/ 957580 w 9582626"/>
              <a:gd name="connsiteY3" fmla="*/ 3838892 h 3838892"/>
              <a:gd name="connsiteX4" fmla="*/ 0 w 9582626"/>
              <a:gd name="connsiteY4" fmla="*/ 3833812 h 3838892"/>
              <a:gd name="connsiteX5" fmla="*/ 8043386 w 9582626"/>
              <a:gd name="connsiteY5" fmla="*/ 1705927 h 3838892"/>
              <a:gd name="connsiteX0" fmla="*/ 8043386 w 9582626"/>
              <a:gd name="connsiteY0" fmla="*/ 1705927 h 3838892"/>
              <a:gd name="connsiteX1" fmla="*/ 9582626 w 9582626"/>
              <a:gd name="connsiteY1" fmla="*/ 0 h 3838892"/>
              <a:gd name="connsiteX2" fmla="*/ 8102441 w 9582626"/>
              <a:gd name="connsiteY2" fmla="*/ 1747837 h 3838892"/>
              <a:gd name="connsiteX3" fmla="*/ 2089451 w 9582626"/>
              <a:gd name="connsiteY3" fmla="*/ 3838892 h 3838892"/>
              <a:gd name="connsiteX4" fmla="*/ 0 w 9582626"/>
              <a:gd name="connsiteY4" fmla="*/ 3833812 h 3838892"/>
              <a:gd name="connsiteX5" fmla="*/ 8043386 w 9582626"/>
              <a:gd name="connsiteY5" fmla="*/ 1705927 h 3838892"/>
              <a:gd name="connsiteX0" fmla="*/ 8043386 w 9582626"/>
              <a:gd name="connsiteY0" fmla="*/ 1705927 h 3838892"/>
              <a:gd name="connsiteX1" fmla="*/ 9582626 w 9582626"/>
              <a:gd name="connsiteY1" fmla="*/ 0 h 3838892"/>
              <a:gd name="connsiteX2" fmla="*/ 8102441 w 9582626"/>
              <a:gd name="connsiteY2" fmla="*/ 1747837 h 3838892"/>
              <a:gd name="connsiteX3" fmla="*/ 2089451 w 9582626"/>
              <a:gd name="connsiteY3" fmla="*/ 3838892 h 3838892"/>
              <a:gd name="connsiteX4" fmla="*/ 0 w 9582626"/>
              <a:gd name="connsiteY4" fmla="*/ 3833812 h 3838892"/>
              <a:gd name="connsiteX5" fmla="*/ 8043386 w 9582626"/>
              <a:gd name="connsiteY5" fmla="*/ 1705927 h 3838892"/>
              <a:gd name="connsiteX0" fmla="*/ 8043386 w 9582626"/>
              <a:gd name="connsiteY0" fmla="*/ 1705927 h 3838892"/>
              <a:gd name="connsiteX1" fmla="*/ 9582626 w 9582626"/>
              <a:gd name="connsiteY1" fmla="*/ 0 h 3838892"/>
              <a:gd name="connsiteX2" fmla="*/ 8102441 w 9582626"/>
              <a:gd name="connsiteY2" fmla="*/ 1747837 h 3838892"/>
              <a:gd name="connsiteX3" fmla="*/ 2089451 w 9582626"/>
              <a:gd name="connsiteY3" fmla="*/ 3838892 h 3838892"/>
              <a:gd name="connsiteX4" fmla="*/ 0 w 9582626"/>
              <a:gd name="connsiteY4" fmla="*/ 3833812 h 3838892"/>
              <a:gd name="connsiteX5" fmla="*/ 8043386 w 9582626"/>
              <a:gd name="connsiteY5" fmla="*/ 1705927 h 3838892"/>
              <a:gd name="connsiteX0" fmla="*/ 6911515 w 8450755"/>
              <a:gd name="connsiteY0" fmla="*/ 1705927 h 3872874"/>
              <a:gd name="connsiteX1" fmla="*/ 8450755 w 8450755"/>
              <a:gd name="connsiteY1" fmla="*/ 0 h 3872874"/>
              <a:gd name="connsiteX2" fmla="*/ 6970570 w 8450755"/>
              <a:gd name="connsiteY2" fmla="*/ 1747837 h 3872874"/>
              <a:gd name="connsiteX3" fmla="*/ 957580 w 8450755"/>
              <a:gd name="connsiteY3" fmla="*/ 3838892 h 3872874"/>
              <a:gd name="connsiteX4" fmla="*/ 0 w 8450755"/>
              <a:gd name="connsiteY4" fmla="*/ 3872874 h 3872874"/>
              <a:gd name="connsiteX5" fmla="*/ 6911515 w 8450755"/>
              <a:gd name="connsiteY5" fmla="*/ 1705927 h 3872874"/>
              <a:gd name="connsiteX0" fmla="*/ 6911515 w 8450755"/>
              <a:gd name="connsiteY0" fmla="*/ 1705927 h 3872874"/>
              <a:gd name="connsiteX1" fmla="*/ 8450755 w 8450755"/>
              <a:gd name="connsiteY1" fmla="*/ 0 h 3872874"/>
              <a:gd name="connsiteX2" fmla="*/ 6970570 w 8450755"/>
              <a:gd name="connsiteY2" fmla="*/ 1747837 h 3872874"/>
              <a:gd name="connsiteX3" fmla="*/ 1067116 w 8450755"/>
              <a:gd name="connsiteY3" fmla="*/ 3838892 h 3872874"/>
              <a:gd name="connsiteX4" fmla="*/ 0 w 8450755"/>
              <a:gd name="connsiteY4" fmla="*/ 3872874 h 3872874"/>
              <a:gd name="connsiteX5" fmla="*/ 6911515 w 8450755"/>
              <a:gd name="connsiteY5" fmla="*/ 1705927 h 3872874"/>
              <a:gd name="connsiteX0" fmla="*/ 6911515 w 8450755"/>
              <a:gd name="connsiteY0" fmla="*/ 1705927 h 3872874"/>
              <a:gd name="connsiteX1" fmla="*/ 8450755 w 8450755"/>
              <a:gd name="connsiteY1" fmla="*/ 0 h 3872874"/>
              <a:gd name="connsiteX2" fmla="*/ 6970570 w 8450755"/>
              <a:gd name="connsiteY2" fmla="*/ 1747837 h 3872874"/>
              <a:gd name="connsiteX3" fmla="*/ 1067116 w 8450755"/>
              <a:gd name="connsiteY3" fmla="*/ 3838892 h 3872874"/>
              <a:gd name="connsiteX4" fmla="*/ 0 w 8450755"/>
              <a:gd name="connsiteY4" fmla="*/ 3872874 h 3872874"/>
              <a:gd name="connsiteX5" fmla="*/ 6911515 w 8450755"/>
              <a:gd name="connsiteY5" fmla="*/ 1705927 h 3872874"/>
              <a:gd name="connsiteX0" fmla="*/ 6911515 w 8450755"/>
              <a:gd name="connsiteY0" fmla="*/ 1705927 h 3872874"/>
              <a:gd name="connsiteX1" fmla="*/ 8450755 w 8450755"/>
              <a:gd name="connsiteY1" fmla="*/ 0 h 3872874"/>
              <a:gd name="connsiteX2" fmla="*/ 6970570 w 8450755"/>
              <a:gd name="connsiteY2" fmla="*/ 1747837 h 3872874"/>
              <a:gd name="connsiteX3" fmla="*/ 1067116 w 8450755"/>
              <a:gd name="connsiteY3" fmla="*/ 3838892 h 3872874"/>
              <a:gd name="connsiteX4" fmla="*/ 0 w 8450755"/>
              <a:gd name="connsiteY4" fmla="*/ 3872874 h 3872874"/>
              <a:gd name="connsiteX5" fmla="*/ 6911515 w 8450755"/>
              <a:gd name="connsiteY5" fmla="*/ 1705927 h 3872874"/>
              <a:gd name="connsiteX0" fmla="*/ 6911515 w 8450755"/>
              <a:gd name="connsiteY0" fmla="*/ 1705927 h 3872874"/>
              <a:gd name="connsiteX1" fmla="*/ 8450755 w 8450755"/>
              <a:gd name="connsiteY1" fmla="*/ 0 h 3872874"/>
              <a:gd name="connsiteX2" fmla="*/ 6970570 w 8450755"/>
              <a:gd name="connsiteY2" fmla="*/ 1747837 h 3872874"/>
              <a:gd name="connsiteX3" fmla="*/ 1067116 w 8450755"/>
              <a:gd name="connsiteY3" fmla="*/ 3838892 h 3872874"/>
              <a:gd name="connsiteX4" fmla="*/ 0 w 8450755"/>
              <a:gd name="connsiteY4" fmla="*/ 3872874 h 3872874"/>
              <a:gd name="connsiteX5" fmla="*/ 6911515 w 8450755"/>
              <a:gd name="connsiteY5" fmla="*/ 1705927 h 3872874"/>
              <a:gd name="connsiteX0" fmla="*/ 6911515 w 8450755"/>
              <a:gd name="connsiteY0" fmla="*/ 1705927 h 3872874"/>
              <a:gd name="connsiteX1" fmla="*/ 8450755 w 8450755"/>
              <a:gd name="connsiteY1" fmla="*/ 0 h 3872874"/>
              <a:gd name="connsiteX2" fmla="*/ 6970570 w 8450755"/>
              <a:gd name="connsiteY2" fmla="*/ 1747837 h 3872874"/>
              <a:gd name="connsiteX3" fmla="*/ 1067116 w 8450755"/>
              <a:gd name="connsiteY3" fmla="*/ 3838892 h 3872874"/>
              <a:gd name="connsiteX4" fmla="*/ 0 w 8450755"/>
              <a:gd name="connsiteY4" fmla="*/ 3872874 h 3872874"/>
              <a:gd name="connsiteX5" fmla="*/ 6911515 w 8450755"/>
              <a:gd name="connsiteY5" fmla="*/ 1705927 h 3872874"/>
              <a:gd name="connsiteX0" fmla="*/ 7559603 w 9098843"/>
              <a:gd name="connsiteY0" fmla="*/ 1705927 h 3848460"/>
              <a:gd name="connsiteX1" fmla="*/ 9098843 w 9098843"/>
              <a:gd name="connsiteY1" fmla="*/ 0 h 3848460"/>
              <a:gd name="connsiteX2" fmla="*/ 7618658 w 9098843"/>
              <a:gd name="connsiteY2" fmla="*/ 1747837 h 3848460"/>
              <a:gd name="connsiteX3" fmla="*/ 1715204 w 9098843"/>
              <a:gd name="connsiteY3" fmla="*/ 3838892 h 3848460"/>
              <a:gd name="connsiteX4" fmla="*/ 0 w 9098843"/>
              <a:gd name="connsiteY4" fmla="*/ 3848460 h 3848460"/>
              <a:gd name="connsiteX5" fmla="*/ 7559603 w 9098843"/>
              <a:gd name="connsiteY5" fmla="*/ 1705927 h 3848460"/>
              <a:gd name="connsiteX0" fmla="*/ 7559603 w 9098843"/>
              <a:gd name="connsiteY0" fmla="*/ 1705927 h 3848460"/>
              <a:gd name="connsiteX1" fmla="*/ 9098843 w 9098843"/>
              <a:gd name="connsiteY1" fmla="*/ 0 h 3848460"/>
              <a:gd name="connsiteX2" fmla="*/ 7618658 w 9098843"/>
              <a:gd name="connsiteY2" fmla="*/ 1747837 h 3848460"/>
              <a:gd name="connsiteX3" fmla="*/ 1715204 w 9098843"/>
              <a:gd name="connsiteY3" fmla="*/ 3838892 h 3848460"/>
              <a:gd name="connsiteX4" fmla="*/ 0 w 9098843"/>
              <a:gd name="connsiteY4" fmla="*/ 3848460 h 3848460"/>
              <a:gd name="connsiteX5" fmla="*/ 7559603 w 9098843"/>
              <a:gd name="connsiteY5" fmla="*/ 1705927 h 3848460"/>
              <a:gd name="connsiteX0" fmla="*/ 7559603 w 9098843"/>
              <a:gd name="connsiteY0" fmla="*/ 1705927 h 3848460"/>
              <a:gd name="connsiteX1" fmla="*/ 9098843 w 9098843"/>
              <a:gd name="connsiteY1" fmla="*/ 0 h 3848460"/>
              <a:gd name="connsiteX2" fmla="*/ 7618658 w 9098843"/>
              <a:gd name="connsiteY2" fmla="*/ 1747837 h 3848460"/>
              <a:gd name="connsiteX3" fmla="*/ 1715204 w 9098843"/>
              <a:gd name="connsiteY3" fmla="*/ 3838892 h 3848460"/>
              <a:gd name="connsiteX4" fmla="*/ 0 w 9098843"/>
              <a:gd name="connsiteY4" fmla="*/ 3848460 h 3848460"/>
              <a:gd name="connsiteX5" fmla="*/ 7559603 w 9098843"/>
              <a:gd name="connsiteY5" fmla="*/ 1705927 h 3848460"/>
              <a:gd name="connsiteX0" fmla="*/ 7559603 w 9098843"/>
              <a:gd name="connsiteY0" fmla="*/ 1705927 h 3848460"/>
              <a:gd name="connsiteX1" fmla="*/ 9098843 w 9098843"/>
              <a:gd name="connsiteY1" fmla="*/ 0 h 3848460"/>
              <a:gd name="connsiteX2" fmla="*/ 7618658 w 9098843"/>
              <a:gd name="connsiteY2" fmla="*/ 1747837 h 3848460"/>
              <a:gd name="connsiteX3" fmla="*/ 1715204 w 9098843"/>
              <a:gd name="connsiteY3" fmla="*/ 3838892 h 3848460"/>
              <a:gd name="connsiteX4" fmla="*/ 0 w 9098843"/>
              <a:gd name="connsiteY4" fmla="*/ 3848460 h 3848460"/>
              <a:gd name="connsiteX5" fmla="*/ 7559603 w 9098843"/>
              <a:gd name="connsiteY5" fmla="*/ 1705927 h 3848460"/>
              <a:gd name="connsiteX0" fmla="*/ 7559603 w 9098843"/>
              <a:gd name="connsiteY0" fmla="*/ 1705927 h 3848460"/>
              <a:gd name="connsiteX1" fmla="*/ 9098843 w 9098843"/>
              <a:gd name="connsiteY1" fmla="*/ 0 h 3848460"/>
              <a:gd name="connsiteX2" fmla="*/ 7618658 w 9098843"/>
              <a:gd name="connsiteY2" fmla="*/ 1747837 h 3848460"/>
              <a:gd name="connsiteX3" fmla="*/ 1715204 w 9098843"/>
              <a:gd name="connsiteY3" fmla="*/ 3838892 h 3848460"/>
              <a:gd name="connsiteX4" fmla="*/ 0 w 9098843"/>
              <a:gd name="connsiteY4" fmla="*/ 3848460 h 3848460"/>
              <a:gd name="connsiteX5" fmla="*/ 7559603 w 9098843"/>
              <a:gd name="connsiteY5" fmla="*/ 1705927 h 3848460"/>
              <a:gd name="connsiteX0" fmla="*/ 7559603 w 9098843"/>
              <a:gd name="connsiteY0" fmla="*/ 1705927 h 3848460"/>
              <a:gd name="connsiteX1" fmla="*/ 9098843 w 9098843"/>
              <a:gd name="connsiteY1" fmla="*/ 0 h 3848460"/>
              <a:gd name="connsiteX2" fmla="*/ 7618658 w 9098843"/>
              <a:gd name="connsiteY2" fmla="*/ 1747837 h 3848460"/>
              <a:gd name="connsiteX3" fmla="*/ 1715204 w 9098843"/>
              <a:gd name="connsiteY3" fmla="*/ 3838892 h 3848460"/>
              <a:gd name="connsiteX4" fmla="*/ 0 w 9098843"/>
              <a:gd name="connsiteY4" fmla="*/ 3848460 h 3848460"/>
              <a:gd name="connsiteX5" fmla="*/ 7559603 w 9098843"/>
              <a:gd name="connsiteY5" fmla="*/ 1705927 h 3848460"/>
              <a:gd name="connsiteX0" fmla="*/ 7066691 w 8605931"/>
              <a:gd name="connsiteY0" fmla="*/ 1705927 h 3838892"/>
              <a:gd name="connsiteX1" fmla="*/ 8605931 w 8605931"/>
              <a:gd name="connsiteY1" fmla="*/ 0 h 3838892"/>
              <a:gd name="connsiteX2" fmla="*/ 7125746 w 8605931"/>
              <a:gd name="connsiteY2" fmla="*/ 1747837 h 3838892"/>
              <a:gd name="connsiteX3" fmla="*/ 1222292 w 8605931"/>
              <a:gd name="connsiteY3" fmla="*/ 3838892 h 3838892"/>
              <a:gd name="connsiteX4" fmla="*/ 0 w 8605931"/>
              <a:gd name="connsiteY4" fmla="*/ 3824046 h 3838892"/>
              <a:gd name="connsiteX5" fmla="*/ 7066691 w 8605931"/>
              <a:gd name="connsiteY5" fmla="*/ 1705927 h 3838892"/>
              <a:gd name="connsiteX0" fmla="*/ 7066691 w 8605931"/>
              <a:gd name="connsiteY0" fmla="*/ 1705927 h 3838892"/>
              <a:gd name="connsiteX1" fmla="*/ 8605931 w 8605931"/>
              <a:gd name="connsiteY1" fmla="*/ 0 h 3838892"/>
              <a:gd name="connsiteX2" fmla="*/ 7125746 w 8605931"/>
              <a:gd name="connsiteY2" fmla="*/ 1747837 h 3838892"/>
              <a:gd name="connsiteX3" fmla="*/ 1222292 w 8605931"/>
              <a:gd name="connsiteY3" fmla="*/ 3838892 h 3838892"/>
              <a:gd name="connsiteX4" fmla="*/ 0 w 8605931"/>
              <a:gd name="connsiteY4" fmla="*/ 3824046 h 3838892"/>
              <a:gd name="connsiteX5" fmla="*/ 7066691 w 8605931"/>
              <a:gd name="connsiteY5" fmla="*/ 1705927 h 38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5931" h="3838892">
                <a:moveTo>
                  <a:pt x="7066691" y="1705927"/>
                </a:moveTo>
                <a:cubicBezTo>
                  <a:pt x="7989845" y="706452"/>
                  <a:pt x="8092851" y="568642"/>
                  <a:pt x="8605931" y="0"/>
                </a:cubicBezTo>
                <a:lnTo>
                  <a:pt x="7125746" y="1747837"/>
                </a:lnTo>
                <a:lnTo>
                  <a:pt x="1222292" y="3838892"/>
                </a:lnTo>
                <a:lnTo>
                  <a:pt x="0" y="3824046"/>
                </a:lnTo>
                <a:lnTo>
                  <a:pt x="7066691" y="1705927"/>
                </a:lnTo>
                <a:close/>
              </a:path>
            </a:pathLst>
          </a:cu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6" name="任意多边形 5"/>
          <p:cNvSpPr/>
          <p:nvPr/>
        </p:nvSpPr>
        <p:spPr>
          <a:xfrm>
            <a:off x="3754381" y="557"/>
            <a:ext cx="7551272" cy="4546779"/>
          </a:xfrm>
          <a:custGeom>
            <a:avLst/>
            <a:gdLst>
              <a:gd name="connsiteX0" fmla="*/ 2350169 w 8855242"/>
              <a:gd name="connsiteY0" fmla="*/ 4604085 h 4612106"/>
              <a:gd name="connsiteX1" fmla="*/ 4275221 w 8855242"/>
              <a:gd name="connsiteY1" fmla="*/ 3689685 h 4612106"/>
              <a:gd name="connsiteX2" fmla="*/ 4499811 w 8855242"/>
              <a:gd name="connsiteY2" fmla="*/ 3689685 h 4612106"/>
              <a:gd name="connsiteX3" fmla="*/ 6906127 w 8855242"/>
              <a:gd name="connsiteY3" fmla="*/ 2574758 h 4612106"/>
              <a:gd name="connsiteX4" fmla="*/ 8855242 w 8855242"/>
              <a:gd name="connsiteY4" fmla="*/ 0 h 4612106"/>
              <a:gd name="connsiteX5" fmla="*/ 8726905 w 8855242"/>
              <a:gd name="connsiteY5" fmla="*/ 0 h 4612106"/>
              <a:gd name="connsiteX6" fmla="*/ 6673516 w 8855242"/>
              <a:gd name="connsiteY6" fmla="*/ 2446421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275221 w 8855242"/>
              <a:gd name="connsiteY1" fmla="*/ 3689685 h 4612106"/>
              <a:gd name="connsiteX2" fmla="*/ 4547937 w 8855242"/>
              <a:gd name="connsiteY2" fmla="*/ 3739895 h 4612106"/>
              <a:gd name="connsiteX3" fmla="*/ 6906127 w 8855242"/>
              <a:gd name="connsiteY3" fmla="*/ 2574758 h 4612106"/>
              <a:gd name="connsiteX4" fmla="*/ 8855242 w 8855242"/>
              <a:gd name="connsiteY4" fmla="*/ 0 h 4612106"/>
              <a:gd name="connsiteX5" fmla="*/ 8726905 w 8855242"/>
              <a:gd name="connsiteY5" fmla="*/ 0 h 4612106"/>
              <a:gd name="connsiteX6" fmla="*/ 6673516 w 8855242"/>
              <a:gd name="connsiteY6" fmla="*/ 2446421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56213 h 4612106"/>
              <a:gd name="connsiteX2" fmla="*/ 4547937 w 8855242"/>
              <a:gd name="connsiteY2" fmla="*/ 3739895 h 4612106"/>
              <a:gd name="connsiteX3" fmla="*/ 6906127 w 8855242"/>
              <a:gd name="connsiteY3" fmla="*/ 2574758 h 4612106"/>
              <a:gd name="connsiteX4" fmla="*/ 8855242 w 8855242"/>
              <a:gd name="connsiteY4" fmla="*/ 0 h 4612106"/>
              <a:gd name="connsiteX5" fmla="*/ 8726905 w 8855242"/>
              <a:gd name="connsiteY5" fmla="*/ 0 h 4612106"/>
              <a:gd name="connsiteX6" fmla="*/ 6673516 w 8855242"/>
              <a:gd name="connsiteY6" fmla="*/ 2446421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283242 w 8855242"/>
              <a:gd name="connsiteY1" fmla="*/ 3681318 h 4612106"/>
              <a:gd name="connsiteX2" fmla="*/ 4547937 w 8855242"/>
              <a:gd name="connsiteY2" fmla="*/ 3739895 h 4612106"/>
              <a:gd name="connsiteX3" fmla="*/ 6906127 w 8855242"/>
              <a:gd name="connsiteY3" fmla="*/ 2574758 h 4612106"/>
              <a:gd name="connsiteX4" fmla="*/ 8855242 w 8855242"/>
              <a:gd name="connsiteY4" fmla="*/ 0 h 4612106"/>
              <a:gd name="connsiteX5" fmla="*/ 8726905 w 8855242"/>
              <a:gd name="connsiteY5" fmla="*/ 0 h 4612106"/>
              <a:gd name="connsiteX6" fmla="*/ 6673516 w 8855242"/>
              <a:gd name="connsiteY6" fmla="*/ 2446421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72951 h 4612106"/>
              <a:gd name="connsiteX2" fmla="*/ 4547937 w 8855242"/>
              <a:gd name="connsiteY2" fmla="*/ 3739895 h 4612106"/>
              <a:gd name="connsiteX3" fmla="*/ 6906127 w 8855242"/>
              <a:gd name="connsiteY3" fmla="*/ 2574758 h 4612106"/>
              <a:gd name="connsiteX4" fmla="*/ 8855242 w 8855242"/>
              <a:gd name="connsiteY4" fmla="*/ 0 h 4612106"/>
              <a:gd name="connsiteX5" fmla="*/ 8726905 w 8855242"/>
              <a:gd name="connsiteY5" fmla="*/ 0 h 4612106"/>
              <a:gd name="connsiteX6" fmla="*/ 6673516 w 8855242"/>
              <a:gd name="connsiteY6" fmla="*/ 2446421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72951 h 4612106"/>
              <a:gd name="connsiteX2" fmla="*/ 4547937 w 8855242"/>
              <a:gd name="connsiteY2" fmla="*/ 3739895 h 4612106"/>
              <a:gd name="connsiteX3" fmla="*/ 6954850 w 8855242"/>
              <a:gd name="connsiteY3" fmla="*/ 2583046 h 4612106"/>
              <a:gd name="connsiteX4" fmla="*/ 8855242 w 8855242"/>
              <a:gd name="connsiteY4" fmla="*/ 0 h 4612106"/>
              <a:gd name="connsiteX5" fmla="*/ 8726905 w 8855242"/>
              <a:gd name="connsiteY5" fmla="*/ 0 h 4612106"/>
              <a:gd name="connsiteX6" fmla="*/ 6673516 w 8855242"/>
              <a:gd name="connsiteY6" fmla="*/ 2446421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72951 h 4612106"/>
              <a:gd name="connsiteX2" fmla="*/ 4547937 w 8855242"/>
              <a:gd name="connsiteY2" fmla="*/ 3739895 h 4612106"/>
              <a:gd name="connsiteX3" fmla="*/ 6889887 w 8855242"/>
              <a:gd name="connsiteY3" fmla="*/ 2632768 h 4612106"/>
              <a:gd name="connsiteX4" fmla="*/ 8855242 w 8855242"/>
              <a:gd name="connsiteY4" fmla="*/ 0 h 4612106"/>
              <a:gd name="connsiteX5" fmla="*/ 8726905 w 8855242"/>
              <a:gd name="connsiteY5" fmla="*/ 0 h 4612106"/>
              <a:gd name="connsiteX6" fmla="*/ 6673516 w 8855242"/>
              <a:gd name="connsiteY6" fmla="*/ 2446421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72951 h 4612106"/>
              <a:gd name="connsiteX2" fmla="*/ 4547937 w 8855242"/>
              <a:gd name="connsiteY2" fmla="*/ 3739895 h 4612106"/>
              <a:gd name="connsiteX3" fmla="*/ 6889887 w 8855242"/>
              <a:gd name="connsiteY3" fmla="*/ 2632768 h 4612106"/>
              <a:gd name="connsiteX4" fmla="*/ 8855242 w 8855242"/>
              <a:gd name="connsiteY4" fmla="*/ 0 h 4612106"/>
              <a:gd name="connsiteX5" fmla="*/ 8726905 w 8855242"/>
              <a:gd name="connsiteY5" fmla="*/ 0 h 4612106"/>
              <a:gd name="connsiteX6" fmla="*/ 6665396 w 8855242"/>
              <a:gd name="connsiteY6" fmla="*/ 2579009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72951 h 4612106"/>
              <a:gd name="connsiteX2" fmla="*/ 4547937 w 8855242"/>
              <a:gd name="connsiteY2" fmla="*/ 3739895 h 4612106"/>
              <a:gd name="connsiteX3" fmla="*/ 6889887 w 8855242"/>
              <a:gd name="connsiteY3" fmla="*/ 2632768 h 4612106"/>
              <a:gd name="connsiteX4" fmla="*/ 8855242 w 8855242"/>
              <a:gd name="connsiteY4" fmla="*/ 0 h 4612106"/>
              <a:gd name="connsiteX5" fmla="*/ 8726905 w 8855242"/>
              <a:gd name="connsiteY5" fmla="*/ 0 h 4612106"/>
              <a:gd name="connsiteX6" fmla="*/ 7103903 w 8855242"/>
              <a:gd name="connsiteY6" fmla="*/ 2056943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72951 h 4612106"/>
              <a:gd name="connsiteX2" fmla="*/ 4547937 w 8855242"/>
              <a:gd name="connsiteY2" fmla="*/ 3739895 h 4612106"/>
              <a:gd name="connsiteX3" fmla="*/ 6889887 w 8855242"/>
              <a:gd name="connsiteY3" fmla="*/ 2632768 h 4612106"/>
              <a:gd name="connsiteX4" fmla="*/ 8855242 w 8855242"/>
              <a:gd name="connsiteY4" fmla="*/ 0 h 4612106"/>
              <a:gd name="connsiteX5" fmla="*/ 8726905 w 8855242"/>
              <a:gd name="connsiteY5" fmla="*/ 0 h 4612106"/>
              <a:gd name="connsiteX6" fmla="*/ 6803444 w 8855242"/>
              <a:gd name="connsiteY6" fmla="*/ 2454709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72951 h 4612106"/>
              <a:gd name="connsiteX2" fmla="*/ 4547937 w 8855242"/>
              <a:gd name="connsiteY2" fmla="*/ 3739895 h 4612106"/>
              <a:gd name="connsiteX3" fmla="*/ 6889887 w 8855242"/>
              <a:gd name="connsiteY3" fmla="*/ 2632768 h 4612106"/>
              <a:gd name="connsiteX4" fmla="*/ 8855242 w 8855242"/>
              <a:gd name="connsiteY4" fmla="*/ 0 h 4612106"/>
              <a:gd name="connsiteX5" fmla="*/ 8726905 w 8855242"/>
              <a:gd name="connsiteY5" fmla="*/ 0 h 4612106"/>
              <a:gd name="connsiteX6" fmla="*/ 6730360 w 8855242"/>
              <a:gd name="connsiteY6" fmla="*/ 2504430 h 4612106"/>
              <a:gd name="connsiteX7" fmla="*/ 0 w 8855242"/>
              <a:gd name="connsiteY7" fmla="*/ 4612106 h 4612106"/>
              <a:gd name="connsiteX8" fmla="*/ 2350169 w 8855242"/>
              <a:gd name="connsiteY8" fmla="*/ 4604085 h 4612106"/>
              <a:gd name="connsiteX0" fmla="*/ 2350169 w 8855242"/>
              <a:gd name="connsiteY0" fmla="*/ 4604085 h 4612106"/>
              <a:gd name="connsiteX1" fmla="*/ 4363453 w 8855242"/>
              <a:gd name="connsiteY1" fmla="*/ 3672951 h 4612106"/>
              <a:gd name="connsiteX2" fmla="*/ 4547937 w 8855242"/>
              <a:gd name="connsiteY2" fmla="*/ 3739895 h 4612106"/>
              <a:gd name="connsiteX3" fmla="*/ 6889887 w 8855242"/>
              <a:gd name="connsiteY3" fmla="*/ 2632768 h 4612106"/>
              <a:gd name="connsiteX4" fmla="*/ 8855242 w 8855242"/>
              <a:gd name="connsiteY4" fmla="*/ 0 h 4612106"/>
              <a:gd name="connsiteX5" fmla="*/ 8389397 w 8855242"/>
              <a:gd name="connsiteY5" fmla="*/ 451326 h 4612106"/>
              <a:gd name="connsiteX6" fmla="*/ 6730360 w 8855242"/>
              <a:gd name="connsiteY6" fmla="*/ 2504430 h 4612106"/>
              <a:gd name="connsiteX7" fmla="*/ 0 w 8855242"/>
              <a:gd name="connsiteY7" fmla="*/ 4612106 h 4612106"/>
              <a:gd name="connsiteX8" fmla="*/ 2350169 w 8855242"/>
              <a:gd name="connsiteY8" fmla="*/ 4604085 h 4612106"/>
              <a:gd name="connsiteX0" fmla="*/ 2350169 w 8537020"/>
              <a:gd name="connsiteY0" fmla="*/ 4201816 h 4209837"/>
              <a:gd name="connsiteX1" fmla="*/ 4363453 w 8537020"/>
              <a:gd name="connsiteY1" fmla="*/ 3270682 h 4209837"/>
              <a:gd name="connsiteX2" fmla="*/ 4547937 w 8537020"/>
              <a:gd name="connsiteY2" fmla="*/ 3337626 h 4209837"/>
              <a:gd name="connsiteX3" fmla="*/ 6889887 w 8537020"/>
              <a:gd name="connsiteY3" fmla="*/ 2230499 h 4209837"/>
              <a:gd name="connsiteX4" fmla="*/ 8537020 w 8537020"/>
              <a:gd name="connsiteY4" fmla="*/ 0 h 4209837"/>
              <a:gd name="connsiteX5" fmla="*/ 8389397 w 8537020"/>
              <a:gd name="connsiteY5" fmla="*/ 49057 h 4209837"/>
              <a:gd name="connsiteX6" fmla="*/ 6730360 w 8537020"/>
              <a:gd name="connsiteY6" fmla="*/ 2102161 h 4209837"/>
              <a:gd name="connsiteX7" fmla="*/ 0 w 8537020"/>
              <a:gd name="connsiteY7" fmla="*/ 4209837 h 4209837"/>
              <a:gd name="connsiteX8" fmla="*/ 2350169 w 8537020"/>
              <a:gd name="connsiteY8" fmla="*/ 4201816 h 4209837"/>
              <a:gd name="connsiteX0" fmla="*/ 2350169 w 8537020"/>
              <a:gd name="connsiteY0" fmla="*/ 4201816 h 4209837"/>
              <a:gd name="connsiteX1" fmla="*/ 4363453 w 8537020"/>
              <a:gd name="connsiteY1" fmla="*/ 3270682 h 4209837"/>
              <a:gd name="connsiteX2" fmla="*/ 4547937 w 8537020"/>
              <a:gd name="connsiteY2" fmla="*/ 3337626 h 4209837"/>
              <a:gd name="connsiteX3" fmla="*/ 6889887 w 8537020"/>
              <a:gd name="connsiteY3" fmla="*/ 2230499 h 4209837"/>
              <a:gd name="connsiteX4" fmla="*/ 8537020 w 8537020"/>
              <a:gd name="connsiteY4" fmla="*/ 0 h 4209837"/>
              <a:gd name="connsiteX5" fmla="*/ 8213411 w 8537020"/>
              <a:gd name="connsiteY5" fmla="*/ 272267 h 4209837"/>
              <a:gd name="connsiteX6" fmla="*/ 6730360 w 8537020"/>
              <a:gd name="connsiteY6" fmla="*/ 2102161 h 4209837"/>
              <a:gd name="connsiteX7" fmla="*/ 0 w 8537020"/>
              <a:gd name="connsiteY7" fmla="*/ 4209837 h 4209837"/>
              <a:gd name="connsiteX8" fmla="*/ 2350169 w 8537020"/>
              <a:gd name="connsiteY8" fmla="*/ 4201816 h 4209837"/>
              <a:gd name="connsiteX0" fmla="*/ 2350169 w 8213411"/>
              <a:gd name="connsiteY0" fmla="*/ 3929549 h 3937570"/>
              <a:gd name="connsiteX1" fmla="*/ 4363453 w 8213411"/>
              <a:gd name="connsiteY1" fmla="*/ 2998415 h 3937570"/>
              <a:gd name="connsiteX2" fmla="*/ 4547937 w 8213411"/>
              <a:gd name="connsiteY2" fmla="*/ 3065359 h 3937570"/>
              <a:gd name="connsiteX3" fmla="*/ 6889887 w 8213411"/>
              <a:gd name="connsiteY3" fmla="*/ 1958232 h 3937570"/>
              <a:gd name="connsiteX4" fmla="*/ 8057276 w 8213411"/>
              <a:gd name="connsiteY4" fmla="*/ 372835 h 3937570"/>
              <a:gd name="connsiteX5" fmla="*/ 8213411 w 8213411"/>
              <a:gd name="connsiteY5" fmla="*/ 0 h 3937570"/>
              <a:gd name="connsiteX6" fmla="*/ 6730360 w 8213411"/>
              <a:gd name="connsiteY6" fmla="*/ 1829894 h 3937570"/>
              <a:gd name="connsiteX7" fmla="*/ 0 w 8213411"/>
              <a:gd name="connsiteY7" fmla="*/ 3937570 h 3937570"/>
              <a:gd name="connsiteX8" fmla="*/ 2350169 w 8213411"/>
              <a:gd name="connsiteY8" fmla="*/ 3929549 h 3937570"/>
              <a:gd name="connsiteX0" fmla="*/ 2350169 w 8213411"/>
              <a:gd name="connsiteY0" fmla="*/ 3929549 h 3937570"/>
              <a:gd name="connsiteX1" fmla="*/ 4363453 w 8213411"/>
              <a:gd name="connsiteY1" fmla="*/ 2998415 h 3937570"/>
              <a:gd name="connsiteX2" fmla="*/ 4547937 w 8213411"/>
              <a:gd name="connsiteY2" fmla="*/ 3065359 h 3937570"/>
              <a:gd name="connsiteX3" fmla="*/ 6889887 w 8213411"/>
              <a:gd name="connsiteY3" fmla="*/ 1958232 h 3937570"/>
              <a:gd name="connsiteX4" fmla="*/ 8213411 w 8213411"/>
              <a:gd name="connsiteY4" fmla="*/ 0 h 3937570"/>
              <a:gd name="connsiteX5" fmla="*/ 6730360 w 8213411"/>
              <a:gd name="connsiteY5" fmla="*/ 1829894 h 3937570"/>
              <a:gd name="connsiteX6" fmla="*/ 0 w 8213411"/>
              <a:gd name="connsiteY6" fmla="*/ 3937570 h 3937570"/>
              <a:gd name="connsiteX7" fmla="*/ 2350169 w 8213411"/>
              <a:gd name="connsiteY7" fmla="*/ 3929549 h 3937570"/>
              <a:gd name="connsiteX0" fmla="*/ 1463016 w 7326258"/>
              <a:gd name="connsiteY0" fmla="*/ 3929549 h 4001437"/>
              <a:gd name="connsiteX1" fmla="*/ 3476300 w 7326258"/>
              <a:gd name="connsiteY1" fmla="*/ 2998415 h 4001437"/>
              <a:gd name="connsiteX2" fmla="*/ 3660784 w 7326258"/>
              <a:gd name="connsiteY2" fmla="*/ 3065359 h 4001437"/>
              <a:gd name="connsiteX3" fmla="*/ 6002734 w 7326258"/>
              <a:gd name="connsiteY3" fmla="*/ 1958232 h 4001437"/>
              <a:gd name="connsiteX4" fmla="*/ 7326258 w 7326258"/>
              <a:gd name="connsiteY4" fmla="*/ 0 h 4001437"/>
              <a:gd name="connsiteX5" fmla="*/ 5843207 w 7326258"/>
              <a:gd name="connsiteY5" fmla="*/ 1829894 h 4001437"/>
              <a:gd name="connsiteX6" fmla="*/ 0 w 7326258"/>
              <a:gd name="connsiteY6" fmla="*/ 4001437 h 4001437"/>
              <a:gd name="connsiteX7" fmla="*/ 1463016 w 7326258"/>
              <a:gd name="connsiteY7" fmla="*/ 3929549 h 4001437"/>
              <a:gd name="connsiteX0" fmla="*/ 1463016 w 7326258"/>
              <a:gd name="connsiteY0" fmla="*/ 3929549 h 4001437"/>
              <a:gd name="connsiteX1" fmla="*/ 3346924 w 7326258"/>
              <a:gd name="connsiteY1" fmla="*/ 3090624 h 4001437"/>
              <a:gd name="connsiteX2" fmla="*/ 3660784 w 7326258"/>
              <a:gd name="connsiteY2" fmla="*/ 3065359 h 4001437"/>
              <a:gd name="connsiteX3" fmla="*/ 6002734 w 7326258"/>
              <a:gd name="connsiteY3" fmla="*/ 1958232 h 4001437"/>
              <a:gd name="connsiteX4" fmla="*/ 7326258 w 7326258"/>
              <a:gd name="connsiteY4" fmla="*/ 0 h 4001437"/>
              <a:gd name="connsiteX5" fmla="*/ 5843207 w 7326258"/>
              <a:gd name="connsiteY5" fmla="*/ 1829894 h 4001437"/>
              <a:gd name="connsiteX6" fmla="*/ 0 w 7326258"/>
              <a:gd name="connsiteY6" fmla="*/ 4001437 h 4001437"/>
              <a:gd name="connsiteX7" fmla="*/ 1463016 w 7326258"/>
              <a:gd name="connsiteY7" fmla="*/ 3929549 h 4001437"/>
              <a:gd name="connsiteX0" fmla="*/ 1463016 w 7326258"/>
              <a:gd name="connsiteY0" fmla="*/ 3929549 h 4001437"/>
              <a:gd name="connsiteX1" fmla="*/ 3346924 w 7326258"/>
              <a:gd name="connsiteY1" fmla="*/ 3090624 h 4001437"/>
              <a:gd name="connsiteX2" fmla="*/ 3531408 w 7326258"/>
              <a:gd name="connsiteY2" fmla="*/ 3140802 h 4001437"/>
              <a:gd name="connsiteX3" fmla="*/ 6002734 w 7326258"/>
              <a:gd name="connsiteY3" fmla="*/ 1958232 h 4001437"/>
              <a:gd name="connsiteX4" fmla="*/ 7326258 w 7326258"/>
              <a:gd name="connsiteY4" fmla="*/ 0 h 4001437"/>
              <a:gd name="connsiteX5" fmla="*/ 5843207 w 7326258"/>
              <a:gd name="connsiteY5" fmla="*/ 1829894 h 4001437"/>
              <a:gd name="connsiteX6" fmla="*/ 0 w 7326258"/>
              <a:gd name="connsiteY6" fmla="*/ 4001437 h 4001437"/>
              <a:gd name="connsiteX7" fmla="*/ 1463016 w 7326258"/>
              <a:gd name="connsiteY7" fmla="*/ 3929549 h 40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6258" h="4001437">
                <a:moveTo>
                  <a:pt x="1463016" y="3929549"/>
                </a:moveTo>
                <a:lnTo>
                  <a:pt x="3346924" y="3090624"/>
                </a:lnTo>
                <a:lnTo>
                  <a:pt x="3531408" y="3140802"/>
                </a:lnTo>
                <a:lnTo>
                  <a:pt x="6002734" y="1958232"/>
                </a:lnTo>
                <a:lnTo>
                  <a:pt x="7326258" y="0"/>
                </a:lnTo>
                <a:lnTo>
                  <a:pt x="5843207" y="1829894"/>
                </a:lnTo>
                <a:lnTo>
                  <a:pt x="0" y="4001437"/>
                </a:lnTo>
                <a:lnTo>
                  <a:pt x="1463016" y="3929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1" y="4464223"/>
            <a:ext cx="11522075" cy="19083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7" name="矩形 16"/>
          <p:cNvSpPr/>
          <p:nvPr/>
        </p:nvSpPr>
        <p:spPr>
          <a:xfrm>
            <a:off x="0" y="6426175"/>
            <a:ext cx="11522075" cy="54000"/>
          </a:xfrm>
          <a:prstGeom prst="rect">
            <a:avLst/>
          </a:prstGeom>
          <a:gradFill>
            <a:gsLst>
              <a:gs pos="6882">
                <a:schemeClr val="accent5"/>
              </a:gs>
              <a:gs pos="0">
                <a:srgbClr val="7030A0"/>
              </a:gs>
              <a:gs pos="92000">
                <a:srgbClr val="00AAE6"/>
              </a:gs>
              <a:gs pos="99510">
                <a:srgbClr val="FFC000"/>
              </a:gs>
              <a:gs pos="81863">
                <a:schemeClr val="accent2">
                  <a:lumMod val="60000"/>
                  <a:lumOff val="40000"/>
                </a:schemeClr>
              </a:gs>
              <a:gs pos="66658">
                <a:schemeClr val="bg2">
                  <a:lumMod val="25000"/>
                </a:schemeClr>
              </a:gs>
              <a:gs pos="46585">
                <a:schemeClr val="accent6"/>
              </a:gs>
              <a:gs pos="31848">
                <a:schemeClr val="bg2">
                  <a:lumMod val="75000"/>
                </a:schemeClr>
              </a:gs>
              <a:gs pos="19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545013" y="6082992"/>
            <a:ext cx="5256982" cy="230832"/>
          </a:xfrm>
          <a:prstGeom prst="rect">
            <a:avLst/>
          </a:prstGeom>
        </p:spPr>
        <p:txBody>
          <a:bodyPr wrap="square">
            <a:spAutoFit/>
          </a:bodyPr>
          <a:lstStyle/>
          <a:p>
            <a:pPr lvl="0" algn="r" eaLnBrk="1" hangingPunct="1">
              <a:defRPr/>
            </a:pPr>
            <a:r>
              <a:rPr lang="en-US" altLang="ja-JP" sz="900" b="0" dirty="0">
                <a:solidFill>
                  <a:prstClr val="white"/>
                </a:solidFill>
                <a:latin typeface="Arial" pitchFamily="34" charset="0"/>
                <a:ea typeface="黑体" pitchFamily="49" charset="-122"/>
              </a:rPr>
              <a:t>Copyright © </a:t>
            </a:r>
            <a:r>
              <a:rPr lang="en-US" altLang="ja-JP" sz="900" b="0" dirty="0" smtClean="0">
                <a:solidFill>
                  <a:prstClr val="white"/>
                </a:solidFill>
                <a:latin typeface="Arial" pitchFamily="34" charset="0"/>
                <a:ea typeface="黑体" pitchFamily="49" charset="-122"/>
              </a:rPr>
              <a:t>202</a:t>
            </a:r>
            <a:r>
              <a:rPr lang="en-US" altLang="zh-CN" sz="900" b="0" dirty="0" smtClean="0">
                <a:solidFill>
                  <a:prstClr val="white"/>
                </a:solidFill>
                <a:latin typeface="Arial" pitchFamily="34" charset="0"/>
                <a:ea typeface="黑体" pitchFamily="49" charset="-122"/>
              </a:rPr>
              <a:t>2</a:t>
            </a:r>
            <a:r>
              <a:rPr lang="ja-JP" altLang="en-US" sz="900" b="0" dirty="0" smtClean="0">
                <a:solidFill>
                  <a:prstClr val="white"/>
                </a:solidFill>
                <a:latin typeface="Arial" pitchFamily="34" charset="0"/>
                <a:ea typeface="黑体" pitchFamily="49" charset="-122"/>
              </a:rPr>
              <a:t> </a:t>
            </a:r>
            <a:r>
              <a:rPr lang="en-US" altLang="ja-JP" sz="900" b="0" dirty="0" smtClean="0">
                <a:solidFill>
                  <a:prstClr val="white"/>
                </a:solidFill>
                <a:latin typeface="Arial" pitchFamily="34" charset="0"/>
                <a:ea typeface="黑体" pitchFamily="49" charset="-122"/>
              </a:rPr>
              <a:t>Hi-Think  </a:t>
            </a:r>
            <a:r>
              <a:rPr lang="en-US" altLang="ja-JP" sz="900" b="0" dirty="0">
                <a:solidFill>
                  <a:prstClr val="white"/>
                </a:solidFill>
                <a:latin typeface="Arial" pitchFamily="34" charset="0"/>
                <a:ea typeface="黑体" pitchFamily="49" charset="-122"/>
              </a:rPr>
              <a:t>Technology, Corp. All Rights Reserved. </a:t>
            </a:r>
            <a:endParaRPr lang="zh-CN" altLang="en-US" sz="900" b="0" dirty="0">
              <a:solidFill>
                <a:prstClr val="white"/>
              </a:solidFill>
              <a:latin typeface="Arial" pitchFamily="34" charset="0"/>
              <a:ea typeface="黑体" pitchFamily="49" charset="-122"/>
            </a:endParaRPr>
          </a:p>
        </p:txBody>
      </p:sp>
      <p:sp>
        <p:nvSpPr>
          <p:cNvPr id="29" name="标题 1"/>
          <p:cNvSpPr txBox="1">
            <a:spLocks/>
          </p:cNvSpPr>
          <p:nvPr/>
        </p:nvSpPr>
        <p:spPr>
          <a:xfrm>
            <a:off x="893405" y="2299769"/>
            <a:ext cx="3787512" cy="571500"/>
          </a:xfrm>
          <a:prstGeom prst="rect">
            <a:avLst/>
          </a:prstGeom>
        </p:spPr>
        <p:txBody>
          <a:bodyPr anchor="ctr"/>
          <a:lstStyle/>
          <a:p>
            <a:pPr lvl="0">
              <a:defRPr/>
            </a:pPr>
            <a:r>
              <a:rPr lang="en-US" altLang="zh-CN" sz="4800" dirty="0" smtClean="0">
                <a:solidFill>
                  <a:srgbClr val="EEECE1">
                    <a:lumMod val="25000"/>
                  </a:srgbClr>
                </a:solidFill>
                <a:latin typeface="微软雅黑" pitchFamily="34" charset="-122"/>
                <a:ea typeface="微软雅黑" pitchFamily="34" charset="-122"/>
              </a:rPr>
              <a:t>ICP</a:t>
            </a:r>
            <a:r>
              <a:rPr lang="zh-CN" altLang="en-US" sz="4800" dirty="0" smtClean="0">
                <a:solidFill>
                  <a:srgbClr val="EEECE1">
                    <a:lumMod val="25000"/>
                  </a:srgbClr>
                </a:solidFill>
                <a:latin typeface="微软雅黑" pitchFamily="34" charset="-122"/>
                <a:ea typeface="微软雅黑" pitchFamily="34" charset="-122"/>
              </a:rPr>
              <a:t>备案流程</a:t>
            </a:r>
            <a:endParaRPr lang="zh-CN" altLang="en-US" sz="4800" dirty="0">
              <a:solidFill>
                <a:srgbClr val="EEECE1">
                  <a:lumMod val="25000"/>
                </a:srgbClr>
              </a:solidFill>
              <a:latin typeface="微软雅黑" pitchFamily="34" charset="-122"/>
              <a:ea typeface="微软雅黑" pitchFamily="34" charset="-122"/>
            </a:endParaRPr>
          </a:p>
        </p:txBody>
      </p:sp>
      <p:sp>
        <p:nvSpPr>
          <p:cNvPr id="31" name="TextBox 8"/>
          <p:cNvSpPr txBox="1">
            <a:spLocks noChangeArrowheads="1"/>
          </p:cNvSpPr>
          <p:nvPr/>
        </p:nvSpPr>
        <p:spPr bwMode="auto">
          <a:xfrm>
            <a:off x="893405" y="1806190"/>
            <a:ext cx="4182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A79C0"/>
              </a:buClr>
              <a:buSzPct val="80000"/>
              <a:buFont typeface="Wingdings" pitchFamily="2" charset="2"/>
              <a:buChar char="n"/>
              <a:defRPr sz="2000" b="1">
                <a:solidFill>
                  <a:schemeClr val="tx1"/>
                </a:solidFill>
                <a:latin typeface="微软雅黑" pitchFamily="34" charset="-122"/>
                <a:ea typeface="微软雅黑" pitchFamily="34" charset="-122"/>
              </a:defRPr>
            </a:lvl1pPr>
            <a:lvl2pPr marL="742950" indent="-285750">
              <a:spcBef>
                <a:spcPct val="20000"/>
              </a:spcBef>
              <a:buClr>
                <a:srgbClr val="00B3F2"/>
              </a:buClr>
              <a:buSzPct val="70000"/>
              <a:buFont typeface="Wingdings" pitchFamily="2" charset="2"/>
              <a:buChar char="u"/>
              <a:defRPr sz="2000">
                <a:solidFill>
                  <a:schemeClr val="tx1"/>
                </a:solidFill>
                <a:latin typeface="微软雅黑" pitchFamily="34" charset="-122"/>
                <a:ea typeface="微软雅黑" pitchFamily="34" charset="-122"/>
              </a:defRPr>
            </a:lvl2pPr>
            <a:lvl3pPr marL="1143000" indent="-228600">
              <a:spcBef>
                <a:spcPct val="20000"/>
              </a:spcBef>
              <a:buClr>
                <a:srgbClr val="5DD5FF"/>
              </a:buClr>
              <a:buSzPct val="70000"/>
              <a:buFont typeface="Wingdings" pitchFamily="2" charset="2"/>
              <a:buChar char="p"/>
              <a:defRPr>
                <a:solidFill>
                  <a:schemeClr val="tx1"/>
                </a:solidFill>
                <a:latin typeface="微软雅黑" pitchFamily="34" charset="-122"/>
                <a:ea typeface="微软雅黑" pitchFamily="34" charset="-122"/>
              </a:defRPr>
            </a:lvl3pPr>
            <a:lvl4pPr marL="1600200" indent="-228600">
              <a:spcBef>
                <a:spcPct val="20000"/>
              </a:spcBef>
              <a:buClr>
                <a:srgbClr val="C1EFFF"/>
              </a:buClr>
              <a:buFont typeface="微软雅黑" pitchFamily="34" charset="-122"/>
              <a:buChar char="•"/>
              <a:defRPr sz="1600">
                <a:solidFill>
                  <a:schemeClr val="tx1"/>
                </a:solidFill>
                <a:latin typeface="微软雅黑" pitchFamily="34" charset="-122"/>
                <a:ea typeface="微软雅黑" pitchFamily="34" charset="-122"/>
              </a:defRPr>
            </a:lvl4pPr>
            <a:lvl5pPr marL="2057400" indent="-228600">
              <a:spcBef>
                <a:spcPct val="20000"/>
              </a:spcBef>
              <a:buClr>
                <a:srgbClr val="C1EFFF"/>
              </a:buClr>
              <a:buFont typeface="微软雅黑" pitchFamily="34" charset="-122"/>
              <a:buChar char="○"/>
              <a:defRPr sz="16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9pPr>
          </a:lstStyle>
          <a:p>
            <a:pPr>
              <a:spcBef>
                <a:spcPct val="0"/>
              </a:spcBef>
              <a:buClrTx/>
              <a:buSzTx/>
              <a:buFontTx/>
              <a:buNone/>
            </a:pPr>
            <a:r>
              <a:rPr lang="zh-CN" altLang="en-US" sz="1600" b="0" dirty="0" smtClean="0"/>
              <a:t>信华信技术</a:t>
            </a:r>
            <a:r>
              <a:rPr lang="zh-CN" altLang="en-US" sz="1600" b="0" dirty="0"/>
              <a:t>股份有限公司</a:t>
            </a:r>
            <a:endParaRPr lang="en-US" altLang="zh-CN" sz="1600" b="0" dirty="0"/>
          </a:p>
        </p:txBody>
      </p:sp>
      <p:sp>
        <p:nvSpPr>
          <p:cNvPr id="2" name="文本框 1"/>
          <p:cNvSpPr txBox="1"/>
          <p:nvPr/>
        </p:nvSpPr>
        <p:spPr bwMode="auto">
          <a:xfrm>
            <a:off x="893405" y="3150919"/>
            <a:ext cx="2368166" cy="36933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r>
              <a:rPr lang="en-US" altLang="zh-CN" sz="1800" b="0" dirty="0" smtClean="0">
                <a:latin typeface="+mj-ea"/>
                <a:ea typeface="+mj-ea"/>
              </a:rPr>
              <a:t>2022</a:t>
            </a:r>
            <a:r>
              <a:rPr lang="zh-CN" altLang="en-US" sz="1800" b="0" dirty="0" smtClean="0">
                <a:latin typeface="+mj-ea"/>
                <a:ea typeface="+mj-ea"/>
              </a:rPr>
              <a:t>年</a:t>
            </a:r>
            <a:r>
              <a:rPr lang="en-US" altLang="zh-CN" sz="1800" b="0" dirty="0" smtClean="0">
                <a:latin typeface="+mj-ea"/>
                <a:ea typeface="+mj-ea"/>
              </a:rPr>
              <a:t>7</a:t>
            </a:r>
            <a:r>
              <a:rPr lang="zh-CN" altLang="en-US" sz="1800" b="0" dirty="0" smtClean="0">
                <a:latin typeface="+mj-ea"/>
                <a:ea typeface="+mj-ea"/>
              </a:rPr>
              <a:t>月</a:t>
            </a:r>
            <a:endParaRPr kumimoji="0" lang="zh-CN" altLang="en-US" sz="18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j-cs"/>
            </a:endParaRPr>
          </a:p>
        </p:txBody>
      </p:sp>
      <p:grpSp>
        <p:nvGrpSpPr>
          <p:cNvPr id="10" name="组合 9"/>
          <p:cNvGrpSpPr/>
          <p:nvPr/>
        </p:nvGrpSpPr>
        <p:grpSpPr>
          <a:xfrm>
            <a:off x="-1" y="0"/>
            <a:ext cx="4104854" cy="71735"/>
            <a:chOff x="-1" y="0"/>
            <a:chExt cx="72406" cy="612000"/>
          </a:xfrm>
        </p:grpSpPr>
        <p:sp>
          <p:nvSpPr>
            <p:cNvPr id="11" name="矩形 10"/>
            <p:cNvSpPr/>
            <p:nvPr userDrawn="1"/>
          </p:nvSpPr>
          <p:spPr>
            <a:xfrm>
              <a:off x="26686" y="0"/>
              <a:ext cx="45719" cy="6120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 y="0"/>
              <a:ext cx="70517" cy="61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1" y="4536230"/>
            <a:ext cx="11522075"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0" y="544058"/>
            <a:ext cx="1622577" cy="547614"/>
          </a:xfrm>
          <a:prstGeom prst="rect">
            <a:avLst/>
          </a:prstGeom>
        </p:spPr>
      </p:pic>
    </p:spTree>
    <p:extLst>
      <p:ext uri="{BB962C8B-B14F-4D97-AF65-F5344CB8AC3E}">
        <p14:creationId xmlns:p14="http://schemas.microsoft.com/office/powerpoint/2010/main" val="1548104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前期准备</a:t>
            </a:r>
            <a:endParaRPr lang="zh-CN" altLang="en-US" dirty="0"/>
          </a:p>
        </p:txBody>
      </p:sp>
      <p:sp>
        <p:nvSpPr>
          <p:cNvPr id="3" name="内容占位符 2"/>
          <p:cNvSpPr>
            <a:spLocks noGrp="1"/>
          </p:cNvSpPr>
          <p:nvPr>
            <p:ph idx="1"/>
          </p:nvPr>
        </p:nvSpPr>
        <p:spPr>
          <a:xfrm>
            <a:off x="360438" y="791815"/>
            <a:ext cx="5832648" cy="4619640"/>
          </a:xfrm>
        </p:spPr>
        <p:txBody>
          <a:bodyPr/>
          <a:lstStyle/>
          <a:p>
            <a:pPr marL="0" indent="0">
              <a:lnSpc>
                <a:spcPct val="150000"/>
              </a:lnSpc>
              <a:spcBef>
                <a:spcPct val="0"/>
              </a:spcBef>
              <a:buNone/>
            </a:pPr>
            <a:r>
              <a:rPr lang="zh-CN" altLang="en-US" sz="1800" b="0" dirty="0">
                <a:solidFill>
                  <a:srgbClr val="002060"/>
                </a:solidFill>
                <a:cs typeface="+mj-cs"/>
              </a:rPr>
              <a:t>现场核验</a:t>
            </a:r>
            <a:r>
              <a:rPr lang="en-US" altLang="zh-CN" sz="1800" b="0" dirty="0">
                <a:solidFill>
                  <a:srgbClr val="002060"/>
                </a:solidFill>
                <a:cs typeface="+mj-cs"/>
              </a:rPr>
              <a:t>—</a:t>
            </a:r>
            <a:r>
              <a:rPr lang="zh-CN" altLang="en-US" sz="1800" b="0" dirty="0">
                <a:solidFill>
                  <a:srgbClr val="002060"/>
                </a:solidFill>
                <a:cs typeface="+mj-cs"/>
              </a:rPr>
              <a:t>网站备案信息真实性核验</a:t>
            </a:r>
            <a:r>
              <a:rPr lang="zh-CN" altLang="en-US" sz="1800" b="0" dirty="0" smtClean="0">
                <a:solidFill>
                  <a:srgbClr val="002060"/>
                </a:solidFill>
                <a:cs typeface="+mj-cs"/>
              </a:rPr>
              <a:t>单</a:t>
            </a:r>
            <a:endParaRPr lang="en-US" altLang="zh-CN" sz="1800" b="0" dirty="0" smtClean="0">
              <a:solidFill>
                <a:srgbClr val="002060"/>
              </a:solidFill>
              <a:cs typeface="+mj-cs"/>
            </a:endParaRPr>
          </a:p>
          <a:p>
            <a:pPr>
              <a:lnSpc>
                <a:spcPct val="150000"/>
              </a:lnSpc>
            </a:pPr>
            <a:r>
              <a:rPr lang="zh-CN" altLang="en-US" sz="1600" b="0" dirty="0">
                <a:solidFill>
                  <a:srgbClr val="002060"/>
                </a:solidFill>
                <a:cs typeface="+mj-cs"/>
              </a:rPr>
              <a:t>现场拍摄照片后，需要网站负责人与备案专员</a:t>
            </a:r>
            <a:r>
              <a:rPr lang="zh-CN" altLang="en-US" sz="1600" b="0" dirty="0" smtClean="0">
                <a:solidFill>
                  <a:srgbClr val="002060"/>
                </a:solidFill>
                <a:cs typeface="+mj-cs"/>
              </a:rPr>
              <a:t>填写 </a:t>
            </a:r>
            <a:r>
              <a:rPr lang="en-US" altLang="zh-CN" sz="1600" b="0" dirty="0" smtClean="0">
                <a:solidFill>
                  <a:srgbClr val="002060"/>
                </a:solidFill>
                <a:cs typeface="+mj-cs"/>
              </a:rPr>
              <a:t>《</a:t>
            </a:r>
            <a:r>
              <a:rPr lang="zh-CN" altLang="en-US" sz="1600" b="0" dirty="0">
                <a:solidFill>
                  <a:srgbClr val="002060"/>
                </a:solidFill>
                <a:cs typeface="+mj-cs"/>
              </a:rPr>
              <a:t>网站备案信息真实性核验单</a:t>
            </a:r>
            <a:r>
              <a:rPr lang="en-US" altLang="zh-CN" sz="1600" b="0" dirty="0">
                <a:solidFill>
                  <a:srgbClr val="002060"/>
                </a:solidFill>
                <a:cs typeface="+mj-cs"/>
              </a:rPr>
              <a:t>》</a:t>
            </a:r>
            <a:r>
              <a:rPr lang="zh-CN" altLang="en-US" sz="1600" b="0" dirty="0">
                <a:solidFill>
                  <a:srgbClr val="002060"/>
                </a:solidFill>
                <a:cs typeface="+mj-cs"/>
              </a:rPr>
              <a:t>。</a:t>
            </a:r>
            <a:endParaRPr lang="en-US" altLang="zh-CN" sz="1600" b="0" dirty="0">
              <a:solidFill>
                <a:srgbClr val="002060"/>
              </a:solidFill>
              <a:cs typeface="+mj-cs"/>
            </a:endParaRPr>
          </a:p>
          <a:p>
            <a:pPr>
              <a:lnSpc>
                <a:spcPct val="150000"/>
              </a:lnSpc>
            </a:pPr>
            <a:r>
              <a:rPr lang="en-US" altLang="zh-CN" sz="1600" b="0" dirty="0">
                <a:solidFill>
                  <a:srgbClr val="002060"/>
                </a:solidFill>
                <a:cs typeface="+mj-cs"/>
              </a:rPr>
              <a:t>《</a:t>
            </a:r>
            <a:r>
              <a:rPr lang="zh-CN" altLang="en-US" sz="1600" b="0" dirty="0">
                <a:solidFill>
                  <a:srgbClr val="002060"/>
                </a:solidFill>
                <a:cs typeface="+mj-cs"/>
              </a:rPr>
              <a:t>网站备案信息真实性核验单</a:t>
            </a:r>
            <a:r>
              <a:rPr lang="en-US" altLang="zh-CN" sz="1600" b="0" dirty="0">
                <a:solidFill>
                  <a:srgbClr val="002060"/>
                </a:solidFill>
                <a:cs typeface="+mj-cs"/>
              </a:rPr>
              <a:t>》</a:t>
            </a:r>
            <a:r>
              <a:rPr lang="zh-CN" altLang="en-US" sz="1600" b="0" dirty="0">
                <a:solidFill>
                  <a:srgbClr val="002060"/>
                </a:solidFill>
                <a:cs typeface="+mj-cs"/>
              </a:rPr>
              <a:t>需要加盖双方公章，一式两份，一份要给省通信管理局，一份我公司留存以备检查。</a:t>
            </a:r>
            <a:endParaRPr lang="en-US" altLang="zh-CN" sz="1600" b="0" dirty="0">
              <a:solidFill>
                <a:srgbClr val="002060"/>
              </a:solidFill>
              <a:cs typeface="+mj-cs"/>
            </a:endParaRPr>
          </a:p>
          <a:p>
            <a:pPr>
              <a:lnSpc>
                <a:spcPct val="150000"/>
              </a:lnSpc>
            </a:pPr>
            <a:r>
              <a:rPr lang="zh-CN" altLang="en-US" sz="1600" b="0" dirty="0">
                <a:solidFill>
                  <a:srgbClr val="002060"/>
                </a:solidFill>
                <a:cs typeface="+mj-cs"/>
              </a:rPr>
              <a:t>如携带公章不便，可先行发送给客户，由客户加盖公章后，现场填写内容。</a:t>
            </a:r>
            <a:endParaRPr lang="ja-JP" altLang="en-US" sz="1600" b="0" dirty="0">
              <a:solidFill>
                <a:srgbClr val="002060"/>
              </a:solidFill>
              <a:cs typeface="+mj-cs"/>
            </a:endParaRPr>
          </a:p>
          <a:p>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10</a:t>
            </a:fld>
            <a:endParaRPr lang="zh-CN" altLang="en-US"/>
          </a:p>
        </p:txBody>
      </p:sp>
      <p:pic>
        <p:nvPicPr>
          <p:cNvPr id="5" name="Picture 5" descr="C:\Users\sp\Desktop\PPT\网站备案信息真实性核验单.jpg"/>
          <p:cNvPicPr>
            <a:picLocks noChangeAspect="1" noChangeArrowheads="1"/>
          </p:cNvPicPr>
          <p:nvPr/>
        </p:nvPicPr>
        <p:blipFill>
          <a:blip r:embed="rId2" cstate="print"/>
          <a:stretch>
            <a:fillRect/>
          </a:stretch>
        </p:blipFill>
        <p:spPr bwMode="auto">
          <a:xfrm>
            <a:off x="7019986" y="647799"/>
            <a:ext cx="3960440" cy="5172782"/>
          </a:xfrm>
          <a:prstGeom prst="rect">
            <a:avLst/>
          </a:prstGeom>
          <a:noFill/>
        </p:spPr>
      </p:pic>
      <p:sp>
        <p:nvSpPr>
          <p:cNvPr id="7" name="矩形 6"/>
          <p:cNvSpPr/>
          <p:nvPr/>
        </p:nvSpPr>
        <p:spPr>
          <a:xfrm>
            <a:off x="4248869" y="5401278"/>
            <a:ext cx="2845507" cy="276999"/>
          </a:xfrm>
          <a:prstGeom prst="rect">
            <a:avLst/>
          </a:prstGeom>
        </p:spPr>
        <p:txBody>
          <a:bodyPr wrap="square">
            <a:spAutoFit/>
          </a:bodyPr>
          <a:lstStyle/>
          <a:p>
            <a:r>
              <a:rPr lang="zh-CN" altLang="en-US" sz="1200" b="0" kern="0" dirty="0">
                <a:solidFill>
                  <a:srgbClr val="002060"/>
                </a:solidFill>
                <a:latin typeface="微软雅黑" pitchFamily="34" charset="-122"/>
                <a:ea typeface="微软雅黑" pitchFamily="34" charset="-122"/>
              </a:rPr>
              <a:t>右图</a:t>
            </a:r>
            <a:r>
              <a:rPr lang="zh-CN" altLang="en-US" sz="1200" b="0" kern="0" dirty="0">
                <a:solidFill>
                  <a:srgbClr val="002060"/>
                </a:solidFill>
                <a:latin typeface="微软雅黑" pitchFamily="34" charset="-122"/>
                <a:ea typeface="微软雅黑" pitchFamily="34" charset="-122"/>
              </a:rPr>
              <a:t>为</a:t>
            </a:r>
            <a:r>
              <a:rPr lang="en-US" altLang="zh-CN" sz="1200" b="0" kern="0" dirty="0">
                <a:solidFill>
                  <a:srgbClr val="002060"/>
                </a:solidFill>
                <a:latin typeface="微软雅黑" pitchFamily="34" charset="-122"/>
                <a:ea typeface="微软雅黑" pitchFamily="34" charset="-122"/>
              </a:rPr>
              <a:t>《</a:t>
            </a:r>
            <a:r>
              <a:rPr lang="zh-CN" altLang="en-US" sz="1200" b="0" kern="0" dirty="0">
                <a:solidFill>
                  <a:srgbClr val="002060"/>
                </a:solidFill>
                <a:latin typeface="微软雅黑" pitchFamily="34" charset="-122"/>
                <a:ea typeface="微软雅黑" pitchFamily="34" charset="-122"/>
              </a:rPr>
              <a:t>网站备案信息真实性核验单</a:t>
            </a:r>
            <a:r>
              <a:rPr lang="en-US" altLang="zh-CN" sz="1200" b="0" kern="0" dirty="0">
                <a:solidFill>
                  <a:srgbClr val="002060"/>
                </a:solidFill>
                <a:latin typeface="微软雅黑" pitchFamily="34" charset="-122"/>
                <a:ea typeface="微软雅黑" pitchFamily="34" charset="-122"/>
              </a:rPr>
              <a:t>》</a:t>
            </a:r>
            <a:endParaRPr lang="ja-JP" altLang="en-US" sz="1200" b="0" kern="0" dirty="0">
              <a:solidFill>
                <a:srgbClr val="002060"/>
              </a:solidFill>
              <a:latin typeface="微软雅黑" pitchFamily="34" charset="-122"/>
              <a:ea typeface="微软雅黑" pitchFamily="34" charset="-122"/>
            </a:endParaRPr>
          </a:p>
        </p:txBody>
      </p:sp>
    </p:spTree>
    <p:extLst>
      <p:ext uri="{BB962C8B-B14F-4D97-AF65-F5344CB8AC3E}">
        <p14:creationId xmlns:p14="http://schemas.microsoft.com/office/powerpoint/2010/main" val="2286740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前期准备</a:t>
            </a:r>
            <a:endParaRPr lang="zh-CN" altLang="en-US" dirty="0"/>
          </a:p>
        </p:txBody>
      </p:sp>
      <p:sp>
        <p:nvSpPr>
          <p:cNvPr id="3" name="内容占位符 2"/>
          <p:cNvSpPr>
            <a:spLocks noGrp="1"/>
          </p:cNvSpPr>
          <p:nvPr>
            <p:ph idx="1"/>
          </p:nvPr>
        </p:nvSpPr>
        <p:spPr/>
        <p:txBody>
          <a:bodyPr/>
          <a:lstStyle/>
          <a:p>
            <a:pPr marL="0" indent="0">
              <a:lnSpc>
                <a:spcPct val="150000"/>
              </a:lnSpc>
              <a:buNone/>
            </a:pPr>
            <a:r>
              <a:rPr lang="zh-CN" altLang="en-US" sz="1800" b="0" dirty="0">
                <a:solidFill>
                  <a:srgbClr val="002060"/>
                </a:solidFill>
                <a:cs typeface="+mj-cs"/>
              </a:rPr>
              <a:t>整理</a:t>
            </a:r>
            <a:r>
              <a:rPr lang="zh-CN" altLang="en-US" sz="1800" b="0" dirty="0" smtClean="0">
                <a:solidFill>
                  <a:srgbClr val="002060"/>
                </a:solidFill>
                <a:cs typeface="+mj-cs"/>
              </a:rPr>
              <a:t>材料</a:t>
            </a:r>
            <a:endParaRPr lang="en-US" altLang="zh-CN" sz="1800" b="0" dirty="0" smtClean="0">
              <a:solidFill>
                <a:srgbClr val="002060"/>
              </a:solidFill>
              <a:cs typeface="+mj-cs"/>
            </a:endParaRPr>
          </a:p>
          <a:p>
            <a:pPr marL="0" indent="0">
              <a:lnSpc>
                <a:spcPct val="150000"/>
              </a:lnSpc>
              <a:buNone/>
            </a:pPr>
            <a:endParaRPr lang="en-US" altLang="zh-CN" sz="1800" b="0" dirty="0">
              <a:solidFill>
                <a:srgbClr val="002060"/>
              </a:solidFill>
              <a:cs typeface="+mj-cs"/>
            </a:endParaRPr>
          </a:p>
          <a:p>
            <a:pPr>
              <a:lnSpc>
                <a:spcPct val="150000"/>
              </a:lnSpc>
            </a:pPr>
            <a:r>
              <a:rPr lang="zh-CN" altLang="en-US" sz="1600" b="0" dirty="0">
                <a:solidFill>
                  <a:srgbClr val="002060"/>
                </a:solidFill>
                <a:cs typeface="+mj-cs"/>
              </a:rPr>
              <a:t>网站</a:t>
            </a:r>
            <a:r>
              <a:rPr lang="zh-CN" altLang="en-US" sz="1600" b="0" dirty="0">
                <a:solidFill>
                  <a:srgbClr val="002060"/>
                </a:solidFill>
                <a:cs typeface="+mj-cs"/>
              </a:rPr>
              <a:t>备案系统对上报材料的格式、大小有要求。在进行现场核验后，备案专员要进行调整照片格式、在</a:t>
            </a:r>
            <a:r>
              <a:rPr lang="en-US" altLang="zh-CN" sz="1600" b="0" dirty="0">
                <a:solidFill>
                  <a:srgbClr val="002060"/>
                </a:solidFill>
                <a:cs typeface="+mj-cs"/>
              </a:rPr>
              <a:t>《</a:t>
            </a:r>
            <a:r>
              <a:rPr lang="zh-CN" altLang="en-US" sz="1600" b="0" dirty="0">
                <a:solidFill>
                  <a:srgbClr val="002060"/>
                </a:solidFill>
                <a:cs typeface="+mj-cs"/>
              </a:rPr>
              <a:t>核验单</a:t>
            </a:r>
            <a:r>
              <a:rPr lang="en-US" altLang="zh-CN" sz="1600" b="0" dirty="0">
                <a:solidFill>
                  <a:srgbClr val="002060"/>
                </a:solidFill>
                <a:cs typeface="+mj-cs"/>
              </a:rPr>
              <a:t>》</a:t>
            </a:r>
            <a:r>
              <a:rPr lang="zh-CN" altLang="en-US" sz="1600" b="0" dirty="0">
                <a:solidFill>
                  <a:srgbClr val="002060"/>
                </a:solidFill>
                <a:cs typeface="+mj-cs"/>
              </a:rPr>
              <a:t>上加盖我司公章并扫描等工作。因此在现场核验后，备案专员需要一至两个工作日整理材料</a:t>
            </a:r>
            <a:r>
              <a:rPr lang="zh-CN" altLang="en-US" sz="1600" b="0" dirty="0">
                <a:solidFill>
                  <a:srgbClr val="002060"/>
                </a:solidFill>
                <a:cs typeface="+mj-cs"/>
              </a:rPr>
              <a:t>。</a:t>
            </a:r>
            <a:endParaRPr lang="en-US" altLang="zh-CN" sz="1600" b="0" dirty="0">
              <a:solidFill>
                <a:srgbClr val="002060"/>
              </a:solidFill>
              <a:cs typeface="+mj-cs"/>
            </a:endParaRPr>
          </a:p>
          <a:p>
            <a:pPr>
              <a:lnSpc>
                <a:spcPct val="150000"/>
              </a:lnSpc>
            </a:pPr>
            <a:r>
              <a:rPr lang="zh-CN" altLang="en-US" sz="1600" b="0" dirty="0">
                <a:solidFill>
                  <a:srgbClr val="002060"/>
                </a:solidFill>
                <a:cs typeface="+mj-cs"/>
              </a:rPr>
              <a:t>整理</a:t>
            </a:r>
            <a:r>
              <a:rPr lang="zh-CN" altLang="en-US" sz="1600" b="0" dirty="0">
                <a:solidFill>
                  <a:srgbClr val="002060"/>
                </a:solidFill>
                <a:cs typeface="+mj-cs"/>
              </a:rPr>
              <a:t>后的材料将告知客户，由客户进行最终确认。</a:t>
            </a:r>
            <a:endParaRPr lang="en-US" altLang="zh-CN" sz="1600" b="0" dirty="0">
              <a:solidFill>
                <a:srgbClr val="002060"/>
              </a:solidFill>
              <a:cs typeface="+mj-cs"/>
            </a:endParaRPr>
          </a:p>
          <a:p>
            <a:endParaRPr kumimoji="1" lang="en-US" altLang="zh-CN" b="0" dirty="0">
              <a:latin typeface="楷体" pitchFamily="49" charset="-122"/>
              <a:ea typeface="楷体" pitchFamily="49" charset="-122"/>
            </a:endParaRPr>
          </a:p>
          <a:p>
            <a:endParaRPr kumimoji="1" lang="ja-JP" altLang="en-US" b="0" dirty="0" smtClean="0">
              <a:latin typeface="宋体" pitchFamily="2" charset="-122"/>
              <a:ea typeface="宋体" pitchFamily="2"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11</a:t>
            </a:fld>
            <a:endParaRPr lang="zh-CN" altLang="en-US"/>
          </a:p>
        </p:txBody>
      </p:sp>
    </p:spTree>
    <p:extLst>
      <p:ext uri="{BB962C8B-B14F-4D97-AF65-F5344CB8AC3E}">
        <p14:creationId xmlns:p14="http://schemas.microsoft.com/office/powerpoint/2010/main" val="2271353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提交审批</a:t>
            </a:r>
            <a:endParaRPr lang="zh-CN" altLang="en-US" dirty="0"/>
          </a:p>
        </p:txBody>
      </p:sp>
      <p:sp>
        <p:nvSpPr>
          <p:cNvPr id="3" name="内容占位符 2"/>
          <p:cNvSpPr>
            <a:spLocks noGrp="1"/>
          </p:cNvSpPr>
          <p:nvPr>
            <p:ph idx="1"/>
          </p:nvPr>
        </p:nvSpPr>
        <p:spPr>
          <a:xfrm>
            <a:off x="576263" y="885228"/>
            <a:ext cx="10369550" cy="4619640"/>
          </a:xfrm>
        </p:spPr>
        <p:txBody>
          <a:bodyPr/>
          <a:lstStyle/>
          <a:p>
            <a:pPr marL="0" indent="0">
              <a:lnSpc>
                <a:spcPct val="150000"/>
              </a:lnSpc>
              <a:buNone/>
            </a:pPr>
            <a:r>
              <a:rPr lang="zh-CN" altLang="en-US" sz="1800" b="0" dirty="0">
                <a:solidFill>
                  <a:srgbClr val="002060"/>
                </a:solidFill>
                <a:cs typeface="+mj-cs"/>
              </a:rPr>
              <a:t>提交申请</a:t>
            </a:r>
            <a:endParaRPr lang="ja-JP" altLang="en-US" sz="1800" b="0" dirty="0">
              <a:solidFill>
                <a:srgbClr val="002060"/>
              </a:solidFill>
              <a:cs typeface="+mj-cs"/>
            </a:endParaRPr>
          </a:p>
          <a:p>
            <a:pPr>
              <a:lnSpc>
                <a:spcPct val="150000"/>
              </a:lnSpc>
            </a:pPr>
            <a:r>
              <a:rPr lang="zh-CN" altLang="en-US" sz="1600" b="0" dirty="0">
                <a:solidFill>
                  <a:srgbClr val="002060"/>
                </a:solidFill>
                <a:cs typeface="+mj-cs"/>
              </a:rPr>
              <a:t>客户对材料确认无误后，备案专员将提交审批申请。由辽宁省通信管理局进行审批。</a:t>
            </a:r>
            <a:endParaRPr lang="en-US" altLang="zh-CN" sz="1600" b="0" dirty="0">
              <a:solidFill>
                <a:srgbClr val="002060"/>
              </a:solidFill>
              <a:cs typeface="+mj-cs"/>
            </a:endParaRPr>
          </a:p>
          <a:p>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12</a:t>
            </a:fld>
            <a:endParaRPr lang="zh-CN" altLang="en-US"/>
          </a:p>
        </p:txBody>
      </p:sp>
      <p:pic>
        <p:nvPicPr>
          <p:cNvPr id="5" name="図 4" descr="待审批.jpg"/>
          <p:cNvPicPr>
            <a:picLocks noChangeAspect="1"/>
          </p:cNvPicPr>
          <p:nvPr/>
        </p:nvPicPr>
        <p:blipFill>
          <a:blip r:embed="rId2"/>
          <a:stretch>
            <a:fillRect/>
          </a:stretch>
        </p:blipFill>
        <p:spPr>
          <a:xfrm>
            <a:off x="887022" y="1904654"/>
            <a:ext cx="7858180" cy="2365472"/>
          </a:xfrm>
          <a:prstGeom prst="rect">
            <a:avLst/>
          </a:prstGeom>
        </p:spPr>
      </p:pic>
      <p:sp>
        <p:nvSpPr>
          <p:cNvPr id="6" name="矩形 5"/>
          <p:cNvSpPr/>
          <p:nvPr/>
        </p:nvSpPr>
        <p:spPr>
          <a:xfrm>
            <a:off x="578233" y="4624627"/>
            <a:ext cx="8109717" cy="880241"/>
          </a:xfrm>
          <a:prstGeom prst="rect">
            <a:avLst/>
          </a:prstGeom>
        </p:spPr>
        <p:txBody>
          <a:bodyPr wrap="square">
            <a:spAutoFit/>
          </a:bodyPr>
          <a:lstStyle/>
          <a:p>
            <a:pPr marL="342900" indent="-342900">
              <a:lnSpc>
                <a:spcPct val="150000"/>
              </a:lnSpc>
              <a:spcBef>
                <a:spcPct val="20000"/>
              </a:spcBef>
              <a:buClr>
                <a:srgbClr val="2A79C0"/>
              </a:buClr>
              <a:buSzPct val="80000"/>
              <a:buFont typeface="Wingdings" pitchFamily="2" charset="2"/>
              <a:buChar char="n"/>
            </a:pPr>
            <a:r>
              <a:rPr lang="zh-CN" altLang="en-US" sz="1600" b="0" dirty="0">
                <a:solidFill>
                  <a:srgbClr val="C00000"/>
                </a:solidFill>
                <a:latin typeface="微软雅黑" pitchFamily="34" charset="-122"/>
                <a:ea typeface="微软雅黑" pitchFamily="34" charset="-122"/>
                <a:cs typeface="+mj-cs"/>
              </a:rPr>
              <a:t>通信管理局将在</a:t>
            </a:r>
            <a:r>
              <a:rPr lang="en-US" altLang="zh-CN" sz="1600" b="0" dirty="0">
                <a:solidFill>
                  <a:srgbClr val="C00000"/>
                </a:solidFill>
                <a:latin typeface="微软雅黑" pitchFamily="34" charset="-122"/>
                <a:ea typeface="微软雅黑" pitchFamily="34" charset="-122"/>
                <a:cs typeface="+mj-cs"/>
              </a:rPr>
              <a:t>20</a:t>
            </a:r>
            <a:r>
              <a:rPr lang="zh-CN" altLang="en-US" sz="1600" b="0" dirty="0">
                <a:solidFill>
                  <a:srgbClr val="C00000"/>
                </a:solidFill>
                <a:latin typeface="微软雅黑" pitchFamily="34" charset="-122"/>
                <a:ea typeface="微软雅黑" pitchFamily="34" charset="-122"/>
                <a:cs typeface="+mj-cs"/>
              </a:rPr>
              <a:t>个工作日内进行审批，还请客户耐心等待。</a:t>
            </a:r>
            <a:endParaRPr lang="en-US" altLang="zh-CN" sz="1600" b="0" dirty="0">
              <a:solidFill>
                <a:srgbClr val="C00000"/>
              </a:solidFill>
              <a:latin typeface="微软雅黑" pitchFamily="34" charset="-122"/>
              <a:ea typeface="微软雅黑" pitchFamily="34" charset="-122"/>
              <a:cs typeface="+mj-cs"/>
            </a:endParaRPr>
          </a:p>
          <a:p>
            <a:pPr marL="342900" indent="-342900">
              <a:lnSpc>
                <a:spcPct val="150000"/>
              </a:lnSpc>
              <a:spcBef>
                <a:spcPct val="20000"/>
              </a:spcBef>
              <a:buClr>
                <a:srgbClr val="2A79C0"/>
              </a:buClr>
              <a:buSzPct val="80000"/>
              <a:buFont typeface="Wingdings" pitchFamily="2" charset="2"/>
              <a:buChar char="n"/>
            </a:pPr>
            <a:r>
              <a:rPr lang="zh-CN" altLang="en-US" sz="1600" b="0" dirty="0">
                <a:solidFill>
                  <a:srgbClr val="C00000"/>
                </a:solidFill>
                <a:latin typeface="微软雅黑" pitchFamily="34" charset="-122"/>
                <a:ea typeface="微软雅黑" pitchFamily="34" charset="-122"/>
                <a:cs typeface="+mj-cs"/>
              </a:rPr>
              <a:t>若审批未通过，会发送退回意见或原因。需要重新提交申请。</a:t>
            </a:r>
            <a:endParaRPr lang="ja-JP" altLang="en-US" sz="1600" b="0" dirty="0">
              <a:solidFill>
                <a:srgbClr val="C00000"/>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7153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审批后续</a:t>
            </a:r>
            <a:endParaRPr lang="zh-CN" altLang="en-US" dirty="0"/>
          </a:p>
        </p:txBody>
      </p:sp>
      <p:sp>
        <p:nvSpPr>
          <p:cNvPr id="3" name="内容占位符 2"/>
          <p:cNvSpPr>
            <a:spLocks noGrp="1"/>
          </p:cNvSpPr>
          <p:nvPr>
            <p:ph idx="1"/>
          </p:nvPr>
        </p:nvSpPr>
        <p:spPr/>
        <p:txBody>
          <a:bodyPr/>
          <a:lstStyle/>
          <a:p>
            <a:pPr marL="0" indent="0">
              <a:lnSpc>
                <a:spcPct val="150000"/>
              </a:lnSpc>
              <a:buNone/>
            </a:pPr>
            <a:r>
              <a:rPr lang="zh-CN" altLang="en-US" sz="1800" b="0" dirty="0" smtClean="0">
                <a:solidFill>
                  <a:srgbClr val="002060"/>
                </a:solidFill>
                <a:cs typeface="+mj-cs"/>
              </a:rPr>
              <a:t>审批成功</a:t>
            </a:r>
            <a:endParaRPr lang="en-US" altLang="zh-CN" sz="1800" b="0" dirty="0" smtClean="0">
              <a:solidFill>
                <a:srgbClr val="002060"/>
              </a:solidFill>
              <a:cs typeface="+mj-cs"/>
            </a:endParaRPr>
          </a:p>
          <a:p>
            <a:pPr>
              <a:lnSpc>
                <a:spcPct val="150000"/>
              </a:lnSpc>
            </a:pPr>
            <a:r>
              <a:rPr lang="zh-CN" altLang="en-US" sz="1600" b="0" dirty="0">
                <a:solidFill>
                  <a:srgbClr val="002060"/>
                </a:solidFill>
              </a:rPr>
              <a:t>如果审批成功，辽宁省通信管理局将以短信的形式通知主体负责人备案完成。并向主体负责人邮件地址发送备案号与密码，请注意查收</a:t>
            </a:r>
            <a:r>
              <a:rPr lang="zh-CN" altLang="en-US" sz="1600" b="0" dirty="0" smtClean="0">
                <a:solidFill>
                  <a:srgbClr val="002060"/>
                </a:solidFill>
              </a:rPr>
              <a:t>。</a:t>
            </a:r>
            <a:endParaRPr lang="en-US" altLang="zh-CN" sz="1600" b="0" dirty="0">
              <a:solidFill>
                <a:srgbClr val="002060"/>
              </a:solidFill>
              <a:cs typeface="+mj-cs"/>
            </a:endParaRPr>
          </a:p>
          <a:p>
            <a:pPr>
              <a:lnSpc>
                <a:spcPct val="150000"/>
              </a:lnSpc>
            </a:pPr>
            <a:r>
              <a:rPr lang="zh-CN" altLang="en-US" sz="1600" b="0" dirty="0">
                <a:solidFill>
                  <a:srgbClr val="002060"/>
                </a:solidFill>
                <a:cs typeface="+mj-cs"/>
              </a:rPr>
              <a:t>网站负责人需要把备案号放至网站下方，并链接至工信部备案管理系统</a:t>
            </a:r>
            <a:r>
              <a:rPr lang="zh-CN" altLang="en-US" sz="1600" b="0" dirty="0" smtClean="0">
                <a:solidFill>
                  <a:srgbClr val="002060"/>
                </a:solidFill>
                <a:cs typeface="+mj-cs"/>
              </a:rPr>
              <a:t>。</a:t>
            </a:r>
            <a:endParaRPr lang="en-US" altLang="zh-CN" sz="1600" b="0" dirty="0" smtClean="0">
              <a:solidFill>
                <a:srgbClr val="002060"/>
              </a:solidFill>
              <a:cs typeface="+mj-cs"/>
            </a:endParaRPr>
          </a:p>
          <a:p>
            <a:pPr>
              <a:lnSpc>
                <a:spcPct val="150000"/>
              </a:lnSpc>
            </a:pPr>
            <a:r>
              <a:rPr lang="zh-CN" altLang="en-US" sz="1600" b="0" dirty="0">
                <a:solidFill>
                  <a:srgbClr val="002060"/>
                </a:solidFill>
                <a:cs typeface="+mj-cs"/>
              </a:rPr>
              <a:t>审批成功后，备案专员将备案号告知运营商（移动、电信）。运营商根据备案信息开通相应</a:t>
            </a:r>
            <a:r>
              <a:rPr lang="en-US" altLang="zh-CN" sz="1600" b="0" dirty="0">
                <a:solidFill>
                  <a:srgbClr val="002060"/>
                </a:solidFill>
                <a:cs typeface="+mj-cs"/>
              </a:rPr>
              <a:t>IP</a:t>
            </a:r>
            <a:r>
              <a:rPr lang="zh-CN" altLang="en-US" sz="1600" b="0" dirty="0">
                <a:solidFill>
                  <a:srgbClr val="002060"/>
                </a:solidFill>
                <a:cs typeface="+mj-cs"/>
              </a:rPr>
              <a:t>地址的</a:t>
            </a:r>
            <a:r>
              <a:rPr lang="en-US" altLang="zh-CN" sz="1600" b="0" dirty="0">
                <a:solidFill>
                  <a:srgbClr val="002060"/>
                </a:solidFill>
                <a:cs typeface="+mj-cs"/>
              </a:rPr>
              <a:t>80</a:t>
            </a:r>
            <a:r>
              <a:rPr lang="zh-CN" altLang="en-US" sz="1600" b="0" dirty="0">
                <a:solidFill>
                  <a:srgbClr val="002060"/>
                </a:solidFill>
                <a:cs typeface="+mj-cs"/>
              </a:rPr>
              <a:t>端口。一般需要</a:t>
            </a:r>
            <a:r>
              <a:rPr lang="en-US" altLang="zh-CN" sz="1600" b="0" dirty="0">
                <a:solidFill>
                  <a:srgbClr val="002060"/>
                </a:solidFill>
                <a:cs typeface="+mj-cs"/>
              </a:rPr>
              <a:t>2</a:t>
            </a:r>
            <a:r>
              <a:rPr lang="zh-CN" altLang="en-US" sz="1600" b="0" dirty="0">
                <a:solidFill>
                  <a:srgbClr val="002060"/>
                </a:solidFill>
                <a:cs typeface="+mj-cs"/>
              </a:rPr>
              <a:t>个工作日。</a:t>
            </a:r>
            <a:endParaRPr lang="en-US" altLang="zh-CN" sz="1600" b="0" dirty="0">
              <a:solidFill>
                <a:srgbClr val="002060"/>
              </a:solidFill>
              <a:cs typeface="+mj-cs"/>
            </a:endParaRPr>
          </a:p>
          <a:p>
            <a:pPr>
              <a:lnSpc>
                <a:spcPct val="150000"/>
              </a:lnSpc>
            </a:pPr>
            <a:r>
              <a:rPr lang="zh-CN" altLang="en-US" sz="1600" b="0" dirty="0">
                <a:solidFill>
                  <a:srgbClr val="002060"/>
                </a:solidFill>
                <a:cs typeface="+mj-cs"/>
              </a:rPr>
              <a:t>端口开通后，备案专员通知网站</a:t>
            </a:r>
            <a:r>
              <a:rPr lang="zh-CN" altLang="en-US" sz="1600" b="0" dirty="0">
                <a:solidFill>
                  <a:srgbClr val="002060"/>
                </a:solidFill>
                <a:cs typeface="+mj-cs"/>
              </a:rPr>
              <a:t>负责人，</a:t>
            </a:r>
            <a:r>
              <a:rPr lang="zh-CN" altLang="en-US" sz="1600" b="0" dirty="0">
                <a:solidFill>
                  <a:srgbClr val="002060"/>
                </a:solidFill>
                <a:cs typeface="+mj-cs"/>
              </a:rPr>
              <a:t>此时，备案程序完全结束。网站负责人可以将网站发布至互联网。</a:t>
            </a:r>
            <a:endParaRPr lang="en-US" altLang="zh-CN" sz="1600" b="0" dirty="0">
              <a:solidFill>
                <a:srgbClr val="002060"/>
              </a:solidFill>
              <a:cs typeface="+mj-cs"/>
            </a:endParaRPr>
          </a:p>
          <a:p>
            <a:pPr marL="0" indent="0">
              <a:lnSpc>
                <a:spcPct val="150000"/>
              </a:lnSpc>
              <a:buNone/>
            </a:pPr>
            <a:endParaRPr lang="en-US" altLang="zh-CN" sz="1600" b="0" dirty="0">
              <a:solidFill>
                <a:srgbClr val="002060"/>
              </a:solidFill>
              <a:cs typeface="+mj-cs"/>
            </a:endParaRPr>
          </a:p>
          <a:p>
            <a:pPr marL="0" indent="0">
              <a:buNone/>
            </a:pPr>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13</a:t>
            </a:fld>
            <a:endParaRPr lang="zh-CN" altLang="en-US"/>
          </a:p>
        </p:txBody>
      </p:sp>
    </p:spTree>
    <p:extLst>
      <p:ext uri="{BB962C8B-B14F-4D97-AF65-F5344CB8AC3E}">
        <p14:creationId xmlns:p14="http://schemas.microsoft.com/office/powerpoint/2010/main" val="266419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1" name="TextBox 3"/>
          <p:cNvSpPr txBox="1">
            <a:spLocks noChangeArrowheads="1"/>
          </p:cNvSpPr>
          <p:nvPr/>
        </p:nvSpPr>
        <p:spPr bwMode="auto">
          <a:xfrm>
            <a:off x="4712511" y="2375991"/>
            <a:ext cx="20970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A79C0"/>
              </a:buClr>
              <a:buSzPct val="80000"/>
              <a:buFont typeface="Wingdings" pitchFamily="2" charset="2"/>
              <a:buChar char="n"/>
              <a:defRPr sz="2000" b="1">
                <a:solidFill>
                  <a:schemeClr val="tx1"/>
                </a:solidFill>
                <a:latin typeface="微软雅黑" pitchFamily="34" charset="-122"/>
                <a:ea typeface="微软雅黑" pitchFamily="34" charset="-122"/>
              </a:defRPr>
            </a:lvl1pPr>
            <a:lvl2pPr marL="742950" indent="-285750">
              <a:spcBef>
                <a:spcPct val="20000"/>
              </a:spcBef>
              <a:buClr>
                <a:srgbClr val="00B3F2"/>
              </a:buClr>
              <a:buSzPct val="70000"/>
              <a:buFont typeface="Wingdings" pitchFamily="2" charset="2"/>
              <a:buChar char="u"/>
              <a:defRPr sz="2000">
                <a:solidFill>
                  <a:schemeClr val="tx1"/>
                </a:solidFill>
                <a:latin typeface="微软雅黑" pitchFamily="34" charset="-122"/>
                <a:ea typeface="微软雅黑" pitchFamily="34" charset="-122"/>
              </a:defRPr>
            </a:lvl2pPr>
            <a:lvl3pPr marL="1143000" indent="-228600">
              <a:spcBef>
                <a:spcPct val="20000"/>
              </a:spcBef>
              <a:buClr>
                <a:srgbClr val="5DD5FF"/>
              </a:buClr>
              <a:buSzPct val="70000"/>
              <a:buFont typeface="Wingdings" pitchFamily="2" charset="2"/>
              <a:buChar char="p"/>
              <a:defRPr>
                <a:solidFill>
                  <a:schemeClr val="tx1"/>
                </a:solidFill>
                <a:latin typeface="微软雅黑" pitchFamily="34" charset="-122"/>
                <a:ea typeface="微软雅黑" pitchFamily="34" charset="-122"/>
              </a:defRPr>
            </a:lvl3pPr>
            <a:lvl4pPr marL="1600200" indent="-228600">
              <a:spcBef>
                <a:spcPct val="20000"/>
              </a:spcBef>
              <a:buClr>
                <a:srgbClr val="C1EFFF"/>
              </a:buClr>
              <a:buFont typeface="微软雅黑" pitchFamily="34" charset="-122"/>
              <a:buChar char="•"/>
              <a:defRPr sz="1600">
                <a:solidFill>
                  <a:schemeClr val="tx1"/>
                </a:solidFill>
                <a:latin typeface="微软雅黑" pitchFamily="34" charset="-122"/>
                <a:ea typeface="微软雅黑" pitchFamily="34" charset="-122"/>
              </a:defRPr>
            </a:lvl4pPr>
            <a:lvl5pPr marL="2057400" indent="-228600">
              <a:spcBef>
                <a:spcPct val="20000"/>
              </a:spcBef>
              <a:buClr>
                <a:srgbClr val="C1EFFF"/>
              </a:buClr>
              <a:buFont typeface="微软雅黑" pitchFamily="34" charset="-122"/>
              <a:buChar char="○"/>
              <a:defRPr sz="16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9pPr>
          </a:lstStyle>
          <a:p>
            <a:pPr eaLnBrk="1" hangingPunct="1">
              <a:spcBef>
                <a:spcPct val="0"/>
              </a:spcBef>
              <a:buClrTx/>
              <a:buSzTx/>
              <a:buFontTx/>
              <a:buNone/>
            </a:pPr>
            <a:r>
              <a:rPr lang="en-US" altLang="zh-CN" sz="8000" b="0" dirty="0" smtClean="0">
                <a:solidFill>
                  <a:srgbClr val="002060"/>
                </a:solidFill>
                <a:latin typeface="Impact" pitchFamily="34" charset="0"/>
                <a:ea typeface="宋体" pitchFamily="2" charset="-122"/>
              </a:rPr>
              <a:t>E N D</a:t>
            </a:r>
            <a:endParaRPr lang="zh-CN" altLang="en-US" sz="8000" b="0" dirty="0">
              <a:solidFill>
                <a:srgbClr val="002060"/>
              </a:solidFill>
              <a:latin typeface="Impact" pitchFamily="34" charset="0"/>
              <a:ea typeface="宋体" pitchFamily="2" charset="-122"/>
            </a:endParaRPr>
          </a:p>
        </p:txBody>
      </p:sp>
      <p:pic>
        <p:nvPicPr>
          <p:cNvPr id="50182" name="Picture 12" descr="E:\[Work]\201704\CI整合\[2012年CI标准]\注册标志.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3375" y="862013"/>
            <a:ext cx="6953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矩形 12"/>
          <p:cNvSpPr>
            <a:spLocks noChangeArrowheads="1"/>
          </p:cNvSpPr>
          <p:nvPr/>
        </p:nvSpPr>
        <p:spPr bwMode="auto">
          <a:xfrm>
            <a:off x="0" y="5116513"/>
            <a:ext cx="11522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A79C0"/>
              </a:buClr>
              <a:buSzPct val="80000"/>
              <a:buFont typeface="Wingdings" pitchFamily="2" charset="2"/>
              <a:buChar char="n"/>
              <a:defRPr sz="2000" b="1">
                <a:solidFill>
                  <a:schemeClr val="tx1"/>
                </a:solidFill>
                <a:latin typeface="微软雅黑" pitchFamily="34" charset="-122"/>
                <a:ea typeface="微软雅黑" pitchFamily="34" charset="-122"/>
              </a:defRPr>
            </a:lvl1pPr>
            <a:lvl2pPr marL="742950" indent="-285750">
              <a:spcBef>
                <a:spcPct val="20000"/>
              </a:spcBef>
              <a:buClr>
                <a:srgbClr val="00B3F2"/>
              </a:buClr>
              <a:buSzPct val="70000"/>
              <a:buFont typeface="Wingdings" pitchFamily="2" charset="2"/>
              <a:buChar char="u"/>
              <a:defRPr sz="2000">
                <a:solidFill>
                  <a:schemeClr val="tx1"/>
                </a:solidFill>
                <a:latin typeface="微软雅黑" pitchFamily="34" charset="-122"/>
                <a:ea typeface="微软雅黑" pitchFamily="34" charset="-122"/>
              </a:defRPr>
            </a:lvl2pPr>
            <a:lvl3pPr marL="1143000" indent="-228600">
              <a:spcBef>
                <a:spcPct val="20000"/>
              </a:spcBef>
              <a:buClr>
                <a:srgbClr val="5DD5FF"/>
              </a:buClr>
              <a:buSzPct val="70000"/>
              <a:buFont typeface="Wingdings" pitchFamily="2" charset="2"/>
              <a:buChar char="p"/>
              <a:defRPr>
                <a:solidFill>
                  <a:schemeClr val="tx1"/>
                </a:solidFill>
                <a:latin typeface="微软雅黑" pitchFamily="34" charset="-122"/>
                <a:ea typeface="微软雅黑" pitchFamily="34" charset="-122"/>
              </a:defRPr>
            </a:lvl3pPr>
            <a:lvl4pPr marL="1600200" indent="-228600">
              <a:spcBef>
                <a:spcPct val="20000"/>
              </a:spcBef>
              <a:buClr>
                <a:srgbClr val="C1EFFF"/>
              </a:buClr>
              <a:buFont typeface="微软雅黑" pitchFamily="34" charset="-122"/>
              <a:buChar char="•"/>
              <a:defRPr sz="1600">
                <a:solidFill>
                  <a:schemeClr val="tx1"/>
                </a:solidFill>
                <a:latin typeface="微软雅黑" pitchFamily="34" charset="-122"/>
                <a:ea typeface="微软雅黑" pitchFamily="34" charset="-122"/>
              </a:defRPr>
            </a:lvl4pPr>
            <a:lvl5pPr marL="2057400" indent="-228600">
              <a:spcBef>
                <a:spcPct val="20000"/>
              </a:spcBef>
              <a:buClr>
                <a:srgbClr val="C1EFFF"/>
              </a:buClr>
              <a:buFont typeface="微软雅黑" pitchFamily="34" charset="-122"/>
              <a:buChar char="○"/>
              <a:defRPr sz="16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9pPr>
          </a:lstStyle>
          <a:p>
            <a:pPr algn="ctr" eaLnBrk="1" hangingPunct="1">
              <a:spcBef>
                <a:spcPct val="0"/>
              </a:spcBef>
              <a:buClrTx/>
              <a:buSzTx/>
              <a:buFontTx/>
              <a:buNone/>
            </a:pPr>
            <a:r>
              <a:rPr lang="en-US" altLang="ja-JP" sz="1600" b="0" dirty="0" smtClean="0">
                <a:latin typeface="Impact" pitchFamily="34" charset="0"/>
                <a:ea typeface="黑体" pitchFamily="49" charset="-122"/>
              </a:rPr>
              <a:t>Hi-Think Technology</a:t>
            </a:r>
            <a:r>
              <a:rPr lang="en-US" altLang="ja-JP" sz="1600" b="0" dirty="0">
                <a:latin typeface="Impact" pitchFamily="34" charset="0"/>
                <a:ea typeface="黑体" pitchFamily="49" charset="-122"/>
              </a:rPr>
              <a:t>, Corp. </a:t>
            </a:r>
            <a:endParaRPr lang="zh-CN" altLang="en-US" sz="1600" b="0" dirty="0">
              <a:latin typeface="Impact" pitchFamily="34" charset="0"/>
              <a:ea typeface="黑体" pitchFamily="49" charset="-122"/>
            </a:endParaRPr>
          </a:p>
        </p:txBody>
      </p:sp>
      <p:sp>
        <p:nvSpPr>
          <p:cNvPr id="50184" name="矩形 13"/>
          <p:cNvSpPr>
            <a:spLocks noChangeArrowheads="1"/>
          </p:cNvSpPr>
          <p:nvPr/>
        </p:nvSpPr>
        <p:spPr bwMode="auto">
          <a:xfrm>
            <a:off x="0" y="4759325"/>
            <a:ext cx="11522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A79C0"/>
              </a:buClr>
              <a:buSzPct val="80000"/>
              <a:buFont typeface="Wingdings" pitchFamily="2" charset="2"/>
              <a:buChar char="n"/>
              <a:defRPr sz="2000" b="1">
                <a:solidFill>
                  <a:schemeClr val="tx1"/>
                </a:solidFill>
                <a:latin typeface="微软雅黑" pitchFamily="34" charset="-122"/>
                <a:ea typeface="微软雅黑" pitchFamily="34" charset="-122"/>
              </a:defRPr>
            </a:lvl1pPr>
            <a:lvl2pPr marL="742950" indent="-285750">
              <a:spcBef>
                <a:spcPct val="20000"/>
              </a:spcBef>
              <a:buClr>
                <a:srgbClr val="00B3F2"/>
              </a:buClr>
              <a:buSzPct val="70000"/>
              <a:buFont typeface="Wingdings" pitchFamily="2" charset="2"/>
              <a:buChar char="u"/>
              <a:defRPr sz="2000">
                <a:solidFill>
                  <a:schemeClr val="tx1"/>
                </a:solidFill>
                <a:latin typeface="微软雅黑" pitchFamily="34" charset="-122"/>
                <a:ea typeface="微软雅黑" pitchFamily="34" charset="-122"/>
              </a:defRPr>
            </a:lvl2pPr>
            <a:lvl3pPr marL="1143000" indent="-228600">
              <a:spcBef>
                <a:spcPct val="20000"/>
              </a:spcBef>
              <a:buClr>
                <a:srgbClr val="5DD5FF"/>
              </a:buClr>
              <a:buSzPct val="70000"/>
              <a:buFont typeface="Wingdings" pitchFamily="2" charset="2"/>
              <a:buChar char="p"/>
              <a:defRPr>
                <a:solidFill>
                  <a:schemeClr val="tx1"/>
                </a:solidFill>
                <a:latin typeface="微软雅黑" pitchFamily="34" charset="-122"/>
                <a:ea typeface="微软雅黑" pitchFamily="34" charset="-122"/>
              </a:defRPr>
            </a:lvl3pPr>
            <a:lvl4pPr marL="1600200" indent="-228600">
              <a:spcBef>
                <a:spcPct val="20000"/>
              </a:spcBef>
              <a:buClr>
                <a:srgbClr val="C1EFFF"/>
              </a:buClr>
              <a:buFont typeface="微软雅黑" pitchFamily="34" charset="-122"/>
              <a:buChar char="•"/>
              <a:defRPr sz="1600">
                <a:solidFill>
                  <a:schemeClr val="tx1"/>
                </a:solidFill>
                <a:latin typeface="微软雅黑" pitchFamily="34" charset="-122"/>
                <a:ea typeface="微软雅黑" pitchFamily="34" charset="-122"/>
              </a:defRPr>
            </a:lvl4pPr>
            <a:lvl5pPr marL="2057400" indent="-228600">
              <a:spcBef>
                <a:spcPct val="20000"/>
              </a:spcBef>
              <a:buClr>
                <a:srgbClr val="C1EFFF"/>
              </a:buClr>
              <a:buFont typeface="微软雅黑" pitchFamily="34" charset="-122"/>
              <a:buChar char="○"/>
              <a:defRPr sz="1600">
                <a:solidFill>
                  <a:schemeClr val="tx1"/>
                </a:solidFill>
                <a:latin typeface="微软雅黑" pitchFamily="34" charset="-122"/>
                <a:ea typeface="微软雅黑" pitchFamily="34" charset="-122"/>
              </a:defRPr>
            </a:lvl5pPr>
            <a:lvl6pPr marL="25146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6pPr>
            <a:lvl7pPr marL="29718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7pPr>
            <a:lvl8pPr marL="34290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8pPr>
            <a:lvl9pPr marL="3886200" indent="-228600" eaLnBrk="0" fontAlgn="base" hangingPunct="0">
              <a:spcBef>
                <a:spcPct val="20000"/>
              </a:spcBef>
              <a:spcAft>
                <a:spcPct val="0"/>
              </a:spcAft>
              <a:buClr>
                <a:srgbClr val="C1EFFF"/>
              </a:buClr>
              <a:buFont typeface="微软雅黑" pitchFamily="34" charset="-122"/>
              <a:buChar char="○"/>
              <a:defRPr sz="1600">
                <a:solidFill>
                  <a:schemeClr val="tx1"/>
                </a:solidFill>
                <a:latin typeface="微软雅黑" pitchFamily="34" charset="-122"/>
                <a:ea typeface="微软雅黑" pitchFamily="34" charset="-122"/>
              </a:defRPr>
            </a:lvl9pPr>
          </a:lstStyle>
          <a:p>
            <a:pPr algn="ctr">
              <a:spcBef>
                <a:spcPct val="0"/>
              </a:spcBef>
              <a:buClrTx/>
              <a:buSzTx/>
              <a:buFontTx/>
              <a:buNone/>
            </a:pPr>
            <a:r>
              <a:rPr lang="en-US" altLang="zh-CN" dirty="0" smtClean="0"/>
              <a:t>2022</a:t>
            </a:r>
            <a:r>
              <a:rPr lang="zh-CN" altLang="en-US" dirty="0" smtClean="0"/>
              <a:t>年</a:t>
            </a:r>
            <a:r>
              <a:rPr lang="en-US" altLang="zh-CN" dirty="0" smtClean="0"/>
              <a:t>7</a:t>
            </a:r>
            <a:r>
              <a:rPr lang="zh-CN" altLang="en-US" dirty="0" smtClean="0"/>
              <a:t>月</a:t>
            </a:r>
            <a:endParaRPr lang="en-US" altLang="zh-CN" dirty="0"/>
          </a:p>
        </p:txBody>
      </p:sp>
      <p:sp>
        <p:nvSpPr>
          <p:cNvPr id="10" name="矩形 9"/>
          <p:cNvSpPr/>
          <p:nvPr/>
        </p:nvSpPr>
        <p:spPr>
          <a:xfrm>
            <a:off x="-1" y="5616351"/>
            <a:ext cx="11522075" cy="36000"/>
          </a:xfrm>
          <a:prstGeom prst="rect">
            <a:avLst/>
          </a:prstGeom>
          <a:gradFill>
            <a:gsLst>
              <a:gs pos="6882">
                <a:schemeClr val="accent5"/>
              </a:gs>
              <a:gs pos="0">
                <a:srgbClr val="7030A0"/>
              </a:gs>
              <a:gs pos="92000">
                <a:srgbClr val="00AAE6"/>
              </a:gs>
              <a:gs pos="99510">
                <a:srgbClr val="FFC000"/>
              </a:gs>
              <a:gs pos="81863">
                <a:schemeClr val="accent2">
                  <a:lumMod val="60000"/>
                  <a:lumOff val="40000"/>
                </a:schemeClr>
              </a:gs>
              <a:gs pos="66658">
                <a:schemeClr val="bg2">
                  <a:lumMod val="25000"/>
                </a:schemeClr>
              </a:gs>
              <a:gs pos="46585">
                <a:schemeClr val="accent6"/>
              </a:gs>
              <a:gs pos="31848">
                <a:schemeClr val="bg2">
                  <a:lumMod val="75000"/>
                </a:schemeClr>
              </a:gs>
              <a:gs pos="19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4663457" y="647799"/>
            <a:ext cx="3083616" cy="594887"/>
          </a:xfrm>
        </p:spPr>
        <p:txBody>
          <a:bodyPr/>
          <a:lstStyle/>
          <a:p>
            <a:r>
              <a:rPr lang="en-US" altLang="zh-CN" dirty="0"/>
              <a:t>1</a:t>
            </a:r>
            <a:r>
              <a:rPr lang="en-US" altLang="zh-CN" dirty="0" smtClean="0"/>
              <a:t>. </a:t>
            </a:r>
            <a:r>
              <a:rPr lang="zh-CN" altLang="en-US" dirty="0" smtClean="0"/>
              <a:t>前言</a:t>
            </a:r>
            <a:endParaRPr lang="en-US" altLang="zh-CN" dirty="0"/>
          </a:p>
          <a:p>
            <a:r>
              <a:rPr lang="en-US" altLang="zh-CN" dirty="0"/>
              <a:t>2</a:t>
            </a:r>
            <a:r>
              <a:rPr lang="en-US" altLang="zh-CN" dirty="0" smtClean="0"/>
              <a:t>. </a:t>
            </a:r>
            <a:r>
              <a:rPr lang="zh-CN" altLang="en-US" dirty="0" smtClean="0"/>
              <a:t>用语</a:t>
            </a:r>
            <a:r>
              <a:rPr lang="zh-CN" altLang="en-US" dirty="0"/>
              <a:t>说明</a:t>
            </a:r>
            <a:endParaRPr lang="en-US" altLang="zh-CN" dirty="0"/>
          </a:p>
          <a:p>
            <a:r>
              <a:rPr lang="en-US" altLang="zh-CN" dirty="0"/>
              <a:t>3. </a:t>
            </a:r>
            <a:r>
              <a:rPr lang="zh-CN" altLang="en-US" dirty="0"/>
              <a:t>注意事项</a:t>
            </a:r>
            <a:endParaRPr lang="en-US" altLang="zh-CN" dirty="0"/>
          </a:p>
          <a:p>
            <a:r>
              <a:rPr lang="en-US" altLang="zh-CN" dirty="0"/>
              <a:t>4. </a:t>
            </a:r>
            <a:r>
              <a:rPr lang="zh-CN" altLang="en-US" dirty="0"/>
              <a:t>流程图</a:t>
            </a:r>
            <a:endParaRPr lang="en-US" altLang="zh-CN" dirty="0"/>
          </a:p>
          <a:p>
            <a:r>
              <a:rPr lang="en-US" altLang="zh-CN" dirty="0"/>
              <a:t>5. </a:t>
            </a:r>
            <a:r>
              <a:rPr lang="zh-CN" altLang="en-US" dirty="0"/>
              <a:t>前期准备</a:t>
            </a:r>
            <a:endParaRPr lang="en-US" altLang="zh-CN" dirty="0"/>
          </a:p>
          <a:p>
            <a:r>
              <a:rPr lang="en-US" altLang="zh-CN" dirty="0"/>
              <a:t>6. </a:t>
            </a:r>
            <a:r>
              <a:rPr lang="zh-CN" altLang="en-US" dirty="0"/>
              <a:t>申请审批</a:t>
            </a:r>
            <a:endParaRPr lang="en-US" altLang="zh-CN" dirty="0"/>
          </a:p>
          <a:p>
            <a:r>
              <a:rPr lang="en-US" altLang="zh-CN" dirty="0"/>
              <a:t>7. </a:t>
            </a:r>
            <a:r>
              <a:rPr lang="zh-CN" altLang="en-US" dirty="0"/>
              <a:t>审批后续</a:t>
            </a:r>
            <a:endParaRPr lang="zh-CN" altLang="en-US" dirty="0"/>
          </a:p>
        </p:txBody>
      </p:sp>
      <p:sp>
        <p:nvSpPr>
          <p:cNvPr id="3" name="文本占位符 2"/>
          <p:cNvSpPr>
            <a:spLocks noGrp="1"/>
          </p:cNvSpPr>
          <p:nvPr>
            <p:ph type="body" idx="12"/>
          </p:nvPr>
        </p:nvSpPr>
        <p:spPr/>
        <p:txBody>
          <a:bodyPr/>
          <a:lstStyle/>
          <a:p>
            <a:r>
              <a:rPr lang="zh-CN" altLang="en-US" dirty="0" smtClean="0"/>
              <a:t>目录</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60285"/>
            <a:ext cx="5040957" cy="4175399"/>
          </a:xfrm>
          <a:prstGeom prst="rect">
            <a:avLst/>
          </a:prstGeom>
        </p:spPr>
      </p:pic>
      <p:sp>
        <p:nvSpPr>
          <p:cNvPr id="6" name="标题 5"/>
          <p:cNvSpPr>
            <a:spLocks noGrp="1"/>
          </p:cNvSpPr>
          <p:nvPr>
            <p:ph type="title"/>
          </p:nvPr>
        </p:nvSpPr>
        <p:spPr/>
        <p:txBody>
          <a:bodyPr/>
          <a:lstStyle/>
          <a:p>
            <a:r>
              <a:rPr lang="zh-CN" altLang="en-US" sz="1800" dirty="0" smtClean="0">
                <a:solidFill>
                  <a:srgbClr val="002060"/>
                </a:solidFill>
              </a:rPr>
              <a:t>前言</a:t>
            </a:r>
            <a:endParaRPr lang="zh-CN" altLang="en-US" dirty="0">
              <a:solidFill>
                <a:srgbClr val="002060"/>
              </a:solidFill>
            </a:endParaRPr>
          </a:p>
        </p:txBody>
      </p:sp>
      <p:sp>
        <p:nvSpPr>
          <p:cNvPr id="13" name="矩形 7"/>
          <p:cNvSpPr>
            <a:spLocks noChangeArrowheads="1"/>
          </p:cNvSpPr>
          <p:nvPr/>
        </p:nvSpPr>
        <p:spPr bwMode="auto">
          <a:xfrm>
            <a:off x="5617021" y="1581231"/>
            <a:ext cx="5186285" cy="3133505"/>
          </a:xfrm>
          <a:prstGeom prst="rect">
            <a:avLst/>
          </a:prstGeom>
          <a:noFill/>
          <a:ln w="9525">
            <a:noFill/>
            <a:bevel/>
            <a:headEnd/>
            <a:tailEnd/>
          </a:ln>
        </p:spPr>
        <p:txBody>
          <a:bodyPr wrap="square" lIns="180000" tIns="180000" rIns="180000" bIns="180000">
            <a:spAutoFit/>
          </a:bodyPr>
          <a:lstStyle/>
          <a:p>
            <a:pPr algn="just" eaLnBrk="1" fontAlgn="auto" hangingPunct="1">
              <a:lnSpc>
                <a:spcPts val="2700"/>
              </a:lnSpc>
              <a:spcBef>
                <a:spcPts val="0"/>
              </a:spcBef>
              <a:spcAft>
                <a:spcPts val="0"/>
              </a:spcAft>
              <a:buClr>
                <a:srgbClr val="0099FF"/>
              </a:buClr>
              <a:buSzPct val="75000"/>
              <a:buFont typeface="Arial" pitchFamily="34" charset="0"/>
              <a:buNone/>
              <a:defRPr/>
            </a:pPr>
            <a:r>
              <a:rPr lang="zh-CN" altLang="en-US" sz="1800" kern="0" dirty="0">
                <a:solidFill>
                  <a:srgbClr val="002060"/>
                </a:solidFill>
                <a:latin typeface="微软雅黑" pitchFamily="34" charset="-122"/>
                <a:ea typeface="微软雅黑" pitchFamily="34" charset="-122"/>
                <a:sym typeface="宋体" pitchFamily="2" charset="-122"/>
              </a:rPr>
              <a:t>大连华信数据技术有限公司具备代客户申请</a:t>
            </a:r>
            <a:r>
              <a:rPr lang="en-US" altLang="zh-CN" sz="1800" kern="0" dirty="0">
                <a:solidFill>
                  <a:srgbClr val="002060"/>
                </a:solidFill>
                <a:latin typeface="微软雅黑" pitchFamily="34" charset="-122"/>
                <a:ea typeface="微软雅黑" pitchFamily="34" charset="-122"/>
                <a:sym typeface="宋体" pitchFamily="2" charset="-122"/>
              </a:rPr>
              <a:t>ICP</a:t>
            </a:r>
            <a:r>
              <a:rPr lang="zh-CN" altLang="en-US" sz="1800" kern="0" dirty="0">
                <a:solidFill>
                  <a:srgbClr val="002060"/>
                </a:solidFill>
                <a:latin typeface="微软雅黑" pitchFamily="34" charset="-122"/>
                <a:ea typeface="微软雅黑" pitchFamily="34" charset="-122"/>
                <a:sym typeface="宋体" pitchFamily="2" charset="-122"/>
              </a:rPr>
              <a:t>备案的资质</a:t>
            </a:r>
            <a:r>
              <a:rPr lang="zh-CN" altLang="en-US" sz="1800" kern="0" dirty="0" smtClean="0">
                <a:solidFill>
                  <a:srgbClr val="002060"/>
                </a:solidFill>
                <a:latin typeface="微软雅黑" pitchFamily="34" charset="-122"/>
                <a:ea typeface="微软雅黑" pitchFamily="34" charset="-122"/>
                <a:sym typeface="宋体" pitchFamily="2" charset="-122"/>
              </a:rPr>
              <a:t>。</a:t>
            </a:r>
            <a:endParaRPr lang="en-US" altLang="zh-CN" sz="1800" kern="0" dirty="0" smtClean="0">
              <a:solidFill>
                <a:srgbClr val="002060"/>
              </a:solidFill>
              <a:latin typeface="微软雅黑" pitchFamily="34" charset="-122"/>
              <a:ea typeface="微软雅黑" pitchFamily="34" charset="-122"/>
              <a:sym typeface="宋体" pitchFamily="2" charset="-122"/>
            </a:endParaRPr>
          </a:p>
          <a:p>
            <a:pPr algn="just" eaLnBrk="1" fontAlgn="auto" hangingPunct="1">
              <a:lnSpc>
                <a:spcPts val="2700"/>
              </a:lnSpc>
              <a:spcBef>
                <a:spcPts val="0"/>
              </a:spcBef>
              <a:spcAft>
                <a:spcPts val="0"/>
              </a:spcAft>
              <a:buClr>
                <a:srgbClr val="0099FF"/>
              </a:buClr>
              <a:buSzPct val="75000"/>
              <a:buFont typeface="Arial" pitchFamily="34" charset="0"/>
              <a:buNone/>
              <a:defRPr/>
            </a:pPr>
            <a:endParaRPr lang="zh-CN" altLang="en-US" sz="1800" kern="0" dirty="0">
              <a:solidFill>
                <a:srgbClr val="002060"/>
              </a:solidFill>
              <a:latin typeface="微软雅黑" pitchFamily="34" charset="-122"/>
              <a:ea typeface="微软雅黑" pitchFamily="34" charset="-122"/>
              <a:sym typeface="宋体" pitchFamily="2" charset="-122"/>
            </a:endParaRPr>
          </a:p>
          <a:p>
            <a:pPr algn="just" eaLnBrk="1" fontAlgn="auto" hangingPunct="1">
              <a:lnSpc>
                <a:spcPts val="2700"/>
              </a:lnSpc>
              <a:spcBef>
                <a:spcPts val="0"/>
              </a:spcBef>
              <a:spcAft>
                <a:spcPts val="0"/>
              </a:spcAft>
              <a:buClr>
                <a:srgbClr val="0099FF"/>
              </a:buClr>
              <a:buSzPct val="75000"/>
              <a:buFont typeface="Arial" pitchFamily="34" charset="0"/>
              <a:buNone/>
              <a:defRPr/>
            </a:pPr>
            <a:r>
              <a:rPr lang="zh-CN" altLang="en-US" sz="1800" kern="0" dirty="0">
                <a:solidFill>
                  <a:srgbClr val="002060"/>
                </a:solidFill>
                <a:latin typeface="微软雅黑" pitchFamily="34" charset="-122"/>
                <a:ea typeface="微软雅黑" pitchFamily="34" charset="-122"/>
                <a:sym typeface="宋体" pitchFamily="2" charset="-122"/>
              </a:rPr>
              <a:t>为客户便于直观地了解我公司的备案流程，增加备案效率</a:t>
            </a:r>
            <a:r>
              <a:rPr lang="zh-CN" altLang="en-US" sz="1800" kern="0" dirty="0" smtClean="0">
                <a:solidFill>
                  <a:srgbClr val="002060"/>
                </a:solidFill>
                <a:latin typeface="微软雅黑" pitchFamily="34" charset="-122"/>
                <a:ea typeface="微软雅黑" pitchFamily="34" charset="-122"/>
                <a:sym typeface="宋体" pitchFamily="2" charset="-122"/>
              </a:rPr>
              <a:t>。</a:t>
            </a:r>
            <a:endParaRPr lang="en-US" altLang="zh-CN" sz="1800" kern="0" dirty="0" smtClean="0">
              <a:solidFill>
                <a:srgbClr val="002060"/>
              </a:solidFill>
              <a:latin typeface="微软雅黑" pitchFamily="34" charset="-122"/>
              <a:ea typeface="微软雅黑" pitchFamily="34" charset="-122"/>
              <a:sym typeface="宋体" pitchFamily="2" charset="-122"/>
            </a:endParaRPr>
          </a:p>
          <a:p>
            <a:pPr algn="just" eaLnBrk="1" fontAlgn="auto" hangingPunct="1">
              <a:lnSpc>
                <a:spcPts val="2700"/>
              </a:lnSpc>
              <a:spcBef>
                <a:spcPts val="0"/>
              </a:spcBef>
              <a:spcAft>
                <a:spcPts val="0"/>
              </a:spcAft>
              <a:buClr>
                <a:srgbClr val="0099FF"/>
              </a:buClr>
              <a:buSzPct val="75000"/>
              <a:buFont typeface="Arial" pitchFamily="34" charset="0"/>
              <a:buNone/>
              <a:defRPr/>
            </a:pPr>
            <a:endParaRPr lang="zh-CN" altLang="en-US" sz="1800" kern="0" dirty="0">
              <a:solidFill>
                <a:srgbClr val="002060"/>
              </a:solidFill>
              <a:latin typeface="微软雅黑" pitchFamily="34" charset="-122"/>
              <a:ea typeface="微软雅黑" pitchFamily="34" charset="-122"/>
              <a:sym typeface="宋体" pitchFamily="2" charset="-122"/>
            </a:endParaRPr>
          </a:p>
          <a:p>
            <a:pPr algn="just" eaLnBrk="1" fontAlgn="auto" hangingPunct="1">
              <a:lnSpc>
                <a:spcPts val="2700"/>
              </a:lnSpc>
              <a:spcBef>
                <a:spcPts val="0"/>
              </a:spcBef>
              <a:spcAft>
                <a:spcPts val="0"/>
              </a:spcAft>
              <a:buClr>
                <a:srgbClr val="0099FF"/>
              </a:buClr>
              <a:buSzPct val="75000"/>
              <a:buFont typeface="Arial" pitchFamily="34" charset="0"/>
              <a:buNone/>
              <a:defRPr/>
            </a:pPr>
            <a:r>
              <a:rPr lang="zh-CN" altLang="en-US" sz="1800" kern="0" dirty="0">
                <a:solidFill>
                  <a:srgbClr val="002060"/>
                </a:solidFill>
                <a:latin typeface="微软雅黑" pitchFamily="34" charset="-122"/>
                <a:ea typeface="微软雅黑" pitchFamily="34" charset="-122"/>
                <a:sym typeface="宋体" pitchFamily="2" charset="-122"/>
              </a:rPr>
              <a:t>现对代客户申请</a:t>
            </a:r>
            <a:r>
              <a:rPr lang="en-US" altLang="zh-CN" sz="1800" kern="0" dirty="0">
                <a:solidFill>
                  <a:srgbClr val="002060"/>
                </a:solidFill>
                <a:latin typeface="微软雅黑" pitchFamily="34" charset="-122"/>
                <a:ea typeface="微软雅黑" pitchFamily="34" charset="-122"/>
                <a:sym typeface="宋体" pitchFamily="2" charset="-122"/>
              </a:rPr>
              <a:t>ICP</a:t>
            </a:r>
            <a:r>
              <a:rPr lang="zh-CN" altLang="en-US" sz="1800" kern="0" dirty="0">
                <a:solidFill>
                  <a:srgbClr val="002060"/>
                </a:solidFill>
                <a:latin typeface="微软雅黑" pitchFamily="34" charset="-122"/>
                <a:ea typeface="微软雅黑" pitchFamily="34" charset="-122"/>
                <a:sym typeface="宋体" pitchFamily="2" charset="-122"/>
              </a:rPr>
              <a:t>备案的流程及注意事项进行介绍。</a:t>
            </a:r>
          </a:p>
        </p:txBody>
      </p:sp>
      <p:sp>
        <p:nvSpPr>
          <p:cNvPr id="2" name="灯片编号占位符 1"/>
          <p:cNvSpPr>
            <a:spLocks noGrp="1"/>
          </p:cNvSpPr>
          <p:nvPr>
            <p:ph type="sldNum" sz="quarter" idx="10"/>
          </p:nvPr>
        </p:nvSpPr>
        <p:spPr/>
        <p:txBody>
          <a:bodyPr/>
          <a:lstStyle/>
          <a:p>
            <a:pPr>
              <a:defRPr/>
            </a:pPr>
            <a:fld id="{CFF62837-9FEC-490A-8A5B-DDB25B028A78}" type="slidenum">
              <a:rPr lang="zh-CN" altLang="en-US" smtClean="0"/>
              <a:pPr>
                <a:defRPr/>
              </a:pPr>
              <a:t>3</a:t>
            </a:fld>
            <a:endParaRPr lang="zh-CN" altLang="en-US"/>
          </a:p>
        </p:txBody>
      </p:sp>
    </p:spTree>
    <p:extLst>
      <p:ext uri="{BB962C8B-B14F-4D97-AF65-F5344CB8AC3E}">
        <p14:creationId xmlns:p14="http://schemas.microsoft.com/office/powerpoint/2010/main" val="1032358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用语说明</a:t>
            </a:r>
            <a:endParaRPr lang="zh-CN" altLang="en-US" dirty="0"/>
          </a:p>
        </p:txBody>
      </p:sp>
      <p:sp>
        <p:nvSpPr>
          <p:cNvPr id="3" name="内容占位符 2"/>
          <p:cNvSpPr>
            <a:spLocks noGrp="1"/>
          </p:cNvSpPr>
          <p:nvPr>
            <p:ph idx="1"/>
          </p:nvPr>
        </p:nvSpPr>
        <p:spPr/>
        <p:txBody>
          <a:bodyPr/>
          <a:lstStyle/>
          <a:p>
            <a:pPr algn="just" eaLnBrk="1" fontAlgn="auto" hangingPunct="1">
              <a:lnSpc>
                <a:spcPts val="2700"/>
              </a:lnSpc>
              <a:spcBef>
                <a:spcPts val="0"/>
              </a:spcBef>
              <a:spcAft>
                <a:spcPts val="0"/>
              </a:spcAft>
              <a:buClr>
                <a:srgbClr val="0099FF"/>
              </a:buClr>
              <a:buSzPct val="75000"/>
              <a:defRPr/>
            </a:pPr>
            <a:r>
              <a:rPr lang="zh-CN" altLang="en-US" sz="1600" kern="0" dirty="0">
                <a:solidFill>
                  <a:srgbClr val="002060"/>
                </a:solidFill>
              </a:rPr>
              <a:t>非经营性网站</a:t>
            </a:r>
            <a:r>
              <a:rPr lang="zh-CN" altLang="en-US" sz="1600" b="0" kern="0" dirty="0">
                <a:solidFill>
                  <a:srgbClr val="002060"/>
                </a:solidFill>
              </a:rPr>
              <a:t>：即从事非经营性互联网信息服务的网站。非经营性互联网信息服务是指通过互联网向上网用户无偿提供具有公开性、共享性信息的服务活动。</a:t>
            </a:r>
            <a:endParaRPr lang="en-US" altLang="zh-CN"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endParaRPr lang="en-US" altLang="zh-CN"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endParaRPr lang="en-US" altLang="ja-JP"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r>
              <a:rPr lang="zh-CN" altLang="en-US" sz="1600" kern="0" dirty="0">
                <a:solidFill>
                  <a:srgbClr val="002060"/>
                </a:solidFill>
              </a:rPr>
              <a:t>主体负责人</a:t>
            </a:r>
            <a:r>
              <a:rPr lang="zh-CN" altLang="en-US" sz="1600" b="0" kern="0" dirty="0">
                <a:solidFill>
                  <a:srgbClr val="002060"/>
                </a:solidFill>
              </a:rPr>
              <a:t>：网站所有单位的负责人，一般由法人担任。负责管理备案在本单位名下的所有网站。并接受备案号码与备案密码。</a:t>
            </a:r>
            <a:endParaRPr lang="en-US" altLang="zh-CN"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endParaRPr lang="en-US" altLang="zh-CN"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endParaRPr lang="en-US" altLang="ja-JP"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r>
              <a:rPr lang="zh-CN" altLang="en-US" sz="1600" kern="0" dirty="0">
                <a:solidFill>
                  <a:srgbClr val="002060"/>
                </a:solidFill>
              </a:rPr>
              <a:t>网站负责人</a:t>
            </a:r>
            <a:r>
              <a:rPr lang="zh-CN" altLang="en-US" sz="1600" b="0" kern="0" dirty="0">
                <a:solidFill>
                  <a:srgbClr val="002060"/>
                </a:solidFill>
              </a:rPr>
              <a:t>：申请备案的网站的负责人，负责管理网站发布内容。</a:t>
            </a:r>
            <a:endParaRPr lang="en-US" altLang="zh-CN"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endParaRPr lang="en-US" altLang="zh-CN"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endParaRPr lang="en-US" altLang="ja-JP" sz="1600" b="0" kern="0" dirty="0">
              <a:solidFill>
                <a:srgbClr val="002060"/>
              </a:solidFill>
            </a:endParaRPr>
          </a:p>
          <a:p>
            <a:pPr algn="just" eaLnBrk="1" fontAlgn="auto" hangingPunct="1">
              <a:lnSpc>
                <a:spcPts val="2700"/>
              </a:lnSpc>
              <a:spcBef>
                <a:spcPts val="0"/>
              </a:spcBef>
              <a:spcAft>
                <a:spcPts val="0"/>
              </a:spcAft>
              <a:buClr>
                <a:srgbClr val="0099FF"/>
              </a:buClr>
              <a:buSzPct val="75000"/>
              <a:defRPr/>
            </a:pPr>
            <a:r>
              <a:rPr lang="zh-CN" altLang="en-US" sz="1600" kern="0" dirty="0">
                <a:solidFill>
                  <a:srgbClr val="002060"/>
                </a:solidFill>
              </a:rPr>
              <a:t>备案专员</a:t>
            </a:r>
            <a:r>
              <a:rPr lang="zh-CN" altLang="en-US" sz="1600" b="0" kern="0" dirty="0">
                <a:solidFill>
                  <a:srgbClr val="002060"/>
                </a:solidFill>
              </a:rPr>
              <a:t>：代客户办理</a:t>
            </a:r>
            <a:r>
              <a:rPr lang="en-US" altLang="zh-CN" sz="1600" b="0" kern="0" dirty="0">
                <a:solidFill>
                  <a:srgbClr val="002060"/>
                </a:solidFill>
              </a:rPr>
              <a:t>ICP</a:t>
            </a:r>
            <a:r>
              <a:rPr lang="zh-CN" altLang="en-US" sz="1600" b="0" kern="0" dirty="0">
                <a:solidFill>
                  <a:srgbClr val="002060"/>
                </a:solidFill>
              </a:rPr>
              <a:t>备案的专项负责人员。确认客户提供信息是否真实、完整。</a:t>
            </a:r>
            <a:endParaRPr lang="ja-JP" altLang="en-US" sz="1600" b="0" kern="0" dirty="0">
              <a:solidFill>
                <a:srgbClr val="002060"/>
              </a:solidFill>
            </a:endParaRPr>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4</a:t>
            </a:fld>
            <a:endParaRPr lang="zh-CN" altLang="en-US"/>
          </a:p>
        </p:txBody>
      </p:sp>
    </p:spTree>
    <p:extLst>
      <p:ext uri="{BB962C8B-B14F-4D97-AF65-F5344CB8AC3E}">
        <p14:creationId xmlns:p14="http://schemas.microsoft.com/office/powerpoint/2010/main" val="272249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1800" dirty="0" smtClean="0">
                <a:solidFill>
                  <a:srgbClr val="002060"/>
                </a:solidFill>
              </a:rPr>
              <a:t>注意事项</a:t>
            </a:r>
            <a:endParaRPr lang="zh-CN" altLang="en-US" sz="1800" dirty="0">
              <a:solidFill>
                <a:srgbClr val="002060"/>
              </a:solidFill>
            </a:endParaRPr>
          </a:p>
        </p:txBody>
      </p:sp>
      <p:sp>
        <p:nvSpPr>
          <p:cNvPr id="3" name="内容占位符 2"/>
          <p:cNvSpPr>
            <a:spLocks noGrp="1"/>
          </p:cNvSpPr>
          <p:nvPr>
            <p:ph idx="1"/>
          </p:nvPr>
        </p:nvSpPr>
        <p:spPr>
          <a:xfrm>
            <a:off x="576263" y="863823"/>
            <a:ext cx="10225334" cy="4619640"/>
          </a:xfrm>
        </p:spPr>
        <p:txBody>
          <a:bodyPr/>
          <a:lstStyle/>
          <a:p>
            <a:pPr marL="0" indent="0">
              <a:lnSpc>
                <a:spcPct val="150000"/>
              </a:lnSpc>
              <a:buNone/>
            </a:pPr>
            <a:r>
              <a:rPr lang="en-US" altLang="zh-CN" sz="1800" kern="0" dirty="0">
                <a:solidFill>
                  <a:srgbClr val="002060"/>
                </a:solidFill>
              </a:rPr>
              <a:t>ICP</a:t>
            </a:r>
            <a:r>
              <a:rPr lang="zh-CN" altLang="en-US" sz="1800" kern="0" dirty="0">
                <a:solidFill>
                  <a:srgbClr val="002060"/>
                </a:solidFill>
              </a:rPr>
              <a:t>备案注意</a:t>
            </a:r>
            <a:r>
              <a:rPr lang="zh-CN" altLang="en-US" sz="1800" kern="0" dirty="0" smtClean="0">
                <a:solidFill>
                  <a:srgbClr val="002060"/>
                </a:solidFill>
              </a:rPr>
              <a:t>事项</a:t>
            </a:r>
            <a:endParaRPr lang="en-US" altLang="zh-CN" sz="1800" kern="0" dirty="0" smtClean="0">
              <a:solidFill>
                <a:srgbClr val="002060"/>
              </a:solidFill>
            </a:endParaRPr>
          </a:p>
          <a:p>
            <a:pPr>
              <a:lnSpc>
                <a:spcPct val="200000"/>
              </a:lnSpc>
            </a:pPr>
            <a:r>
              <a:rPr lang="zh-CN" altLang="en-US" sz="1600" b="0" kern="0" dirty="0" smtClean="0">
                <a:solidFill>
                  <a:srgbClr val="002060"/>
                </a:solidFill>
              </a:rPr>
              <a:t>我</a:t>
            </a:r>
            <a:r>
              <a:rPr lang="zh-CN" altLang="en-US" sz="1600" b="0" kern="0" dirty="0">
                <a:solidFill>
                  <a:srgbClr val="002060"/>
                </a:solidFill>
              </a:rPr>
              <a:t>公司目前只能进行非经营性网站</a:t>
            </a:r>
            <a:r>
              <a:rPr lang="zh-CN" altLang="en-US" sz="1600" b="0" kern="0" dirty="0" smtClean="0">
                <a:solidFill>
                  <a:srgbClr val="002060"/>
                </a:solidFill>
              </a:rPr>
              <a:t>备案。</a:t>
            </a:r>
            <a:endParaRPr lang="en-US" altLang="zh-CN" sz="1600" b="0" kern="0" dirty="0" smtClean="0">
              <a:solidFill>
                <a:srgbClr val="002060"/>
              </a:solidFill>
            </a:endParaRPr>
          </a:p>
          <a:p>
            <a:pPr>
              <a:lnSpc>
                <a:spcPct val="200000"/>
              </a:lnSpc>
            </a:pPr>
            <a:r>
              <a:rPr lang="zh-CN" altLang="en-US" sz="1600" b="0" kern="0" dirty="0" smtClean="0">
                <a:solidFill>
                  <a:srgbClr val="002060"/>
                </a:solidFill>
              </a:rPr>
              <a:t>我</a:t>
            </a:r>
            <a:r>
              <a:rPr lang="zh-CN" altLang="en-US" sz="1600" b="0" kern="0" dirty="0">
                <a:solidFill>
                  <a:srgbClr val="002060"/>
                </a:solidFill>
              </a:rPr>
              <a:t>公司目前只能为辽宁省的企业进行</a:t>
            </a:r>
            <a:r>
              <a:rPr lang="en-US" altLang="zh-CN" sz="1600" b="0" kern="0" dirty="0">
                <a:solidFill>
                  <a:srgbClr val="002060"/>
                </a:solidFill>
              </a:rPr>
              <a:t>ICP</a:t>
            </a:r>
            <a:r>
              <a:rPr lang="zh-CN" altLang="en-US" sz="1600" b="0" kern="0" dirty="0">
                <a:solidFill>
                  <a:srgbClr val="002060"/>
                </a:solidFill>
              </a:rPr>
              <a:t>备案</a:t>
            </a:r>
            <a:r>
              <a:rPr lang="zh-CN" altLang="en-US" sz="1600" b="0" kern="0" dirty="0" smtClean="0">
                <a:solidFill>
                  <a:srgbClr val="002060"/>
                </a:solidFill>
              </a:rPr>
              <a:t>。</a:t>
            </a:r>
            <a:endParaRPr lang="en-US" altLang="zh-CN" sz="1600" b="0" kern="0" dirty="0" smtClean="0">
              <a:solidFill>
                <a:srgbClr val="002060"/>
              </a:solidFill>
            </a:endParaRPr>
          </a:p>
          <a:p>
            <a:pPr>
              <a:lnSpc>
                <a:spcPct val="200000"/>
              </a:lnSpc>
            </a:pPr>
            <a:r>
              <a:rPr lang="zh-CN" altLang="en-US" sz="1600" b="0" kern="0" dirty="0">
                <a:solidFill>
                  <a:srgbClr val="C00000"/>
                </a:solidFill>
              </a:rPr>
              <a:t>因省通信管理局审批需要时间，如果</a:t>
            </a:r>
            <a:r>
              <a:rPr lang="en-US" altLang="zh-CN" sz="1600" b="0" kern="0" dirty="0">
                <a:solidFill>
                  <a:srgbClr val="C00000"/>
                </a:solidFill>
              </a:rPr>
              <a:t>ICP</a:t>
            </a:r>
            <a:r>
              <a:rPr lang="zh-CN" altLang="en-US" sz="1600" b="0" kern="0" dirty="0">
                <a:solidFill>
                  <a:srgbClr val="C00000"/>
                </a:solidFill>
              </a:rPr>
              <a:t>备案顺利，也将需要</a:t>
            </a:r>
            <a:r>
              <a:rPr lang="en-US" altLang="zh-CN" sz="1600" b="0" kern="0" dirty="0">
                <a:solidFill>
                  <a:srgbClr val="C00000"/>
                </a:solidFill>
              </a:rPr>
              <a:t>1</a:t>
            </a:r>
            <a:r>
              <a:rPr lang="zh-CN" altLang="en-US" sz="1600" b="0" kern="0" dirty="0">
                <a:solidFill>
                  <a:srgbClr val="C00000"/>
                </a:solidFill>
              </a:rPr>
              <a:t>个半月左右的时间。请提前准备备案</a:t>
            </a:r>
            <a:r>
              <a:rPr lang="zh-CN" altLang="en-US" sz="1600" b="0" kern="0" dirty="0" smtClean="0">
                <a:solidFill>
                  <a:srgbClr val="C00000"/>
                </a:solidFill>
              </a:rPr>
              <a:t>。</a:t>
            </a:r>
            <a:endParaRPr lang="en-US" altLang="zh-CN" sz="1600" b="0" kern="0" dirty="0" smtClean="0">
              <a:solidFill>
                <a:srgbClr val="C00000"/>
              </a:solidFill>
            </a:endParaRPr>
          </a:p>
          <a:p>
            <a:pPr>
              <a:lnSpc>
                <a:spcPct val="200000"/>
              </a:lnSpc>
            </a:pPr>
            <a:r>
              <a:rPr lang="zh-CN" altLang="en-US" sz="1600" b="0" kern="0" dirty="0">
                <a:solidFill>
                  <a:srgbClr val="C00000"/>
                </a:solidFill>
              </a:rPr>
              <a:t>备案未成功时，不得将网站发布至互联网。否则一经通信管理局发现，立即封掉</a:t>
            </a:r>
            <a:r>
              <a:rPr lang="en-US" altLang="zh-CN" sz="1600" b="0" kern="0" dirty="0">
                <a:solidFill>
                  <a:srgbClr val="C00000"/>
                </a:solidFill>
              </a:rPr>
              <a:t>IP</a:t>
            </a:r>
            <a:r>
              <a:rPr lang="zh-CN" altLang="en-US" sz="1600" b="0" kern="0" dirty="0">
                <a:solidFill>
                  <a:srgbClr val="C00000"/>
                </a:solidFill>
              </a:rPr>
              <a:t>，为备案增加难度</a:t>
            </a:r>
            <a:r>
              <a:rPr lang="zh-CN" altLang="en-US" sz="1600" b="0" kern="0" dirty="0" smtClean="0">
                <a:solidFill>
                  <a:srgbClr val="C00000"/>
                </a:solidFill>
              </a:rPr>
              <a:t>。</a:t>
            </a:r>
            <a:endParaRPr lang="en-US" altLang="zh-CN" sz="1600" b="0" kern="0" dirty="0" smtClean="0">
              <a:solidFill>
                <a:srgbClr val="C00000"/>
              </a:solidFill>
            </a:endParaRPr>
          </a:p>
          <a:p>
            <a:pPr>
              <a:lnSpc>
                <a:spcPct val="200000"/>
              </a:lnSpc>
            </a:pPr>
            <a:r>
              <a:rPr lang="zh-CN" altLang="en-US" sz="1600" b="0" kern="0" dirty="0">
                <a:solidFill>
                  <a:srgbClr val="002060"/>
                </a:solidFill>
              </a:rPr>
              <a:t>网站名称必须使用中文，其他语言会导致审批不通过</a:t>
            </a:r>
            <a:r>
              <a:rPr lang="zh-CN" altLang="en-US" sz="1600" b="0" kern="0" dirty="0" smtClean="0">
                <a:solidFill>
                  <a:srgbClr val="002060"/>
                </a:solidFill>
              </a:rPr>
              <a:t>。</a:t>
            </a:r>
            <a:endParaRPr lang="en-US" altLang="zh-CN" sz="1600" b="0" kern="0" dirty="0">
              <a:solidFill>
                <a:srgbClr val="002060"/>
              </a:solidFill>
            </a:endParaRPr>
          </a:p>
          <a:p>
            <a:pPr>
              <a:lnSpc>
                <a:spcPct val="200000"/>
              </a:lnSpc>
            </a:pPr>
            <a:r>
              <a:rPr lang="zh-CN" altLang="en-US" sz="1600" b="0" kern="0" dirty="0">
                <a:solidFill>
                  <a:srgbClr val="002060"/>
                </a:solidFill>
              </a:rPr>
              <a:t>如果网站从事新闻、出版、教育、医疗保健、药品和医疗器械、电子公告服务、文化、广播电影电视节目的，需要进行前置审批。在备案之前向备案专员提供审批文件的扫描件</a:t>
            </a:r>
            <a:r>
              <a:rPr lang="zh-CN" altLang="en-US" sz="1800" b="0" kern="0" dirty="0">
                <a:solidFill>
                  <a:srgbClr val="002060"/>
                </a:solidFill>
              </a:rPr>
              <a:t>。</a:t>
            </a:r>
            <a:endParaRPr lang="en-US" altLang="zh-CN" sz="1800" b="0" kern="0" dirty="0">
              <a:solidFill>
                <a:srgbClr val="002060"/>
              </a:solidFill>
            </a:endParaRPr>
          </a:p>
          <a:p>
            <a:pPr>
              <a:lnSpc>
                <a:spcPct val="150000"/>
              </a:lnSpc>
            </a:pPr>
            <a:endParaRPr lang="en-US" altLang="zh-CN" sz="1800" b="0" kern="0" dirty="0">
              <a:solidFill>
                <a:srgbClr val="002060"/>
              </a:solidFill>
            </a:endParaRPr>
          </a:p>
          <a:p>
            <a:pPr>
              <a:lnSpc>
                <a:spcPct val="150000"/>
              </a:lnSpc>
            </a:pPr>
            <a:endParaRPr lang="en-US" altLang="zh-CN" sz="1800" b="0" kern="0" dirty="0" smtClean="0">
              <a:solidFill>
                <a:srgbClr val="002060"/>
              </a:solidFill>
            </a:endParaRPr>
          </a:p>
          <a:p>
            <a:pPr>
              <a:lnSpc>
                <a:spcPct val="150000"/>
              </a:lnSpc>
            </a:pPr>
            <a:endParaRPr lang="en-US" altLang="zh-CN" sz="1800" b="0" kern="0" dirty="0">
              <a:solidFill>
                <a:srgbClr val="C00000"/>
              </a:solidFill>
            </a:endParaRPr>
          </a:p>
          <a:p>
            <a:pPr>
              <a:lnSpc>
                <a:spcPct val="150000"/>
              </a:lnSpc>
            </a:pPr>
            <a:endParaRPr lang="en-US" altLang="zh-CN" sz="1800" b="0" kern="0" dirty="0" smtClean="0">
              <a:solidFill>
                <a:srgbClr val="C00000"/>
              </a:solidFill>
            </a:endParaRPr>
          </a:p>
          <a:p>
            <a:pPr>
              <a:lnSpc>
                <a:spcPct val="150000"/>
              </a:lnSpc>
            </a:pPr>
            <a:endParaRPr lang="en-US" altLang="zh-CN" sz="1800" b="0" kern="0" dirty="0">
              <a:solidFill>
                <a:srgbClr val="C00000"/>
              </a:solidFill>
            </a:endParaRPr>
          </a:p>
          <a:p>
            <a:pPr marL="0" indent="0">
              <a:lnSpc>
                <a:spcPct val="150000"/>
              </a:lnSpc>
              <a:buNone/>
            </a:pPr>
            <a:endParaRPr lang="en-US" altLang="zh-CN" sz="1800" b="0" kern="0" dirty="0">
              <a:solidFill>
                <a:srgbClr val="002060"/>
              </a:solidFill>
            </a:endParaRPr>
          </a:p>
          <a:p>
            <a:pPr>
              <a:lnSpc>
                <a:spcPct val="150000"/>
              </a:lnSpc>
            </a:pPr>
            <a:endParaRPr lang="ja-JP" altLang="en-US" sz="1800" kern="0" dirty="0" smtClean="0">
              <a:solidFill>
                <a:srgbClr val="002060"/>
              </a:solidFill>
            </a:endParaRPr>
          </a:p>
          <a:p>
            <a:pPr>
              <a:lnSpc>
                <a:spcPct val="150000"/>
              </a:lnSpc>
            </a:pPr>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5</a:t>
            </a:fld>
            <a:endParaRPr lang="zh-CN" altLang="en-US"/>
          </a:p>
        </p:txBody>
      </p:sp>
    </p:spTree>
    <p:extLst>
      <p:ext uri="{BB962C8B-B14F-4D97-AF65-F5344CB8AC3E}">
        <p14:creationId xmlns:p14="http://schemas.microsoft.com/office/powerpoint/2010/main" val="246572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流程图</a:t>
            </a:r>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6</a:t>
            </a:fld>
            <a:endParaRPr lang="zh-CN" altLang="en-US"/>
          </a:p>
        </p:txBody>
      </p:sp>
      <p:pic>
        <p:nvPicPr>
          <p:cNvPr id="5" name="図 4" descr="华数ICP备案流程图.jpg"/>
          <p:cNvPicPr>
            <a:picLocks noGrp="1" noChangeAspect="1"/>
          </p:cNvPicPr>
          <p:nvPr>
            <p:ph idx="1"/>
          </p:nvPr>
        </p:nvPicPr>
        <p:blipFill>
          <a:blip r:embed="rId2"/>
          <a:stretch>
            <a:fillRect/>
          </a:stretch>
        </p:blipFill>
        <p:spPr>
          <a:xfrm>
            <a:off x="2016621" y="873141"/>
            <a:ext cx="7031896" cy="4972534"/>
          </a:xfrm>
          <a:prstGeom prst="rect">
            <a:avLst/>
          </a:prstGeom>
        </p:spPr>
      </p:pic>
      <p:sp>
        <p:nvSpPr>
          <p:cNvPr id="6" name="矩形 5"/>
          <p:cNvSpPr/>
          <p:nvPr/>
        </p:nvSpPr>
        <p:spPr>
          <a:xfrm>
            <a:off x="3024733" y="431775"/>
            <a:ext cx="5760640" cy="369332"/>
          </a:xfrm>
          <a:prstGeom prst="rect">
            <a:avLst/>
          </a:prstGeom>
        </p:spPr>
        <p:txBody>
          <a:bodyPr wrap="square">
            <a:spAutoFit/>
          </a:bodyPr>
          <a:lstStyle/>
          <a:p>
            <a:r>
              <a:rPr lang="zh-CN" altLang="en-US" sz="1800" kern="0" dirty="0">
                <a:solidFill>
                  <a:srgbClr val="002060"/>
                </a:solidFill>
                <a:latin typeface="微软雅黑" pitchFamily="34" charset="-122"/>
                <a:ea typeface="微软雅黑" pitchFamily="34" charset="-122"/>
              </a:rPr>
              <a:t>大连华信数据所进行的</a:t>
            </a:r>
            <a:r>
              <a:rPr lang="en-US" altLang="zh-CN" sz="1800" kern="0" dirty="0">
                <a:solidFill>
                  <a:srgbClr val="002060"/>
                </a:solidFill>
                <a:latin typeface="微软雅黑" pitchFamily="34" charset="-122"/>
                <a:ea typeface="微软雅黑" pitchFamily="34" charset="-122"/>
              </a:rPr>
              <a:t>ICP</a:t>
            </a:r>
            <a:r>
              <a:rPr lang="zh-CN" altLang="en-US" sz="1800" kern="0" dirty="0">
                <a:solidFill>
                  <a:srgbClr val="002060"/>
                </a:solidFill>
                <a:latin typeface="微软雅黑" pitchFamily="34" charset="-122"/>
                <a:ea typeface="微软雅黑" pitchFamily="34" charset="-122"/>
              </a:rPr>
              <a:t>备案流程请</a:t>
            </a:r>
            <a:r>
              <a:rPr lang="zh-CN" altLang="en-US" sz="1800" kern="0" dirty="0" smtClean="0">
                <a:solidFill>
                  <a:srgbClr val="002060"/>
                </a:solidFill>
                <a:latin typeface="微软雅黑" pitchFamily="34" charset="-122"/>
                <a:ea typeface="微软雅黑" pitchFamily="34" charset="-122"/>
              </a:rPr>
              <a:t>参照下图</a:t>
            </a:r>
            <a:endParaRPr lang="ja-JP" altLang="en-US" sz="1800" kern="0" dirty="0">
              <a:solidFill>
                <a:srgbClr val="002060"/>
              </a:solidFill>
              <a:latin typeface="微软雅黑" pitchFamily="34" charset="-122"/>
              <a:ea typeface="微软雅黑" pitchFamily="34" charset="-122"/>
            </a:endParaRPr>
          </a:p>
        </p:txBody>
      </p:sp>
    </p:spTree>
    <p:extLst>
      <p:ext uri="{BB962C8B-B14F-4D97-AF65-F5344CB8AC3E}">
        <p14:creationId xmlns:p14="http://schemas.microsoft.com/office/powerpoint/2010/main" val="31708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前期准备</a:t>
            </a:r>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7</a:t>
            </a:fld>
            <a:endParaRPr lang="zh-CN" altLang="en-US"/>
          </a:p>
        </p:txBody>
      </p:sp>
      <p:pic>
        <p:nvPicPr>
          <p:cNvPr id="6" name="図 6" descr="ICP备案登记表.jpg"/>
          <p:cNvPicPr>
            <a:picLocks noChangeAspect="1"/>
          </p:cNvPicPr>
          <p:nvPr/>
        </p:nvPicPr>
        <p:blipFill>
          <a:blip r:embed="rId2"/>
          <a:stretch>
            <a:fillRect/>
          </a:stretch>
        </p:blipFill>
        <p:spPr>
          <a:xfrm>
            <a:off x="6409109" y="293646"/>
            <a:ext cx="4572000" cy="5781069"/>
          </a:xfrm>
          <a:prstGeom prst="rect">
            <a:avLst/>
          </a:prstGeom>
        </p:spPr>
      </p:pic>
      <p:sp>
        <p:nvSpPr>
          <p:cNvPr id="7" name="矩形 6"/>
          <p:cNvSpPr/>
          <p:nvPr/>
        </p:nvSpPr>
        <p:spPr>
          <a:xfrm>
            <a:off x="4454680" y="5649526"/>
            <a:ext cx="1965527" cy="276999"/>
          </a:xfrm>
          <a:prstGeom prst="rect">
            <a:avLst/>
          </a:prstGeom>
        </p:spPr>
        <p:txBody>
          <a:bodyPr wrap="square">
            <a:spAutoFit/>
          </a:bodyPr>
          <a:lstStyle/>
          <a:p>
            <a:r>
              <a:rPr lang="zh-CN" altLang="en-US" sz="1200" b="0" kern="0" dirty="0">
                <a:solidFill>
                  <a:srgbClr val="002060"/>
                </a:solidFill>
                <a:latin typeface="微软雅黑" pitchFamily="34" charset="-122"/>
                <a:ea typeface="微软雅黑" pitchFamily="34" charset="-122"/>
              </a:rPr>
              <a:t>右图为</a:t>
            </a:r>
            <a:r>
              <a:rPr lang="en-US" altLang="zh-CN" sz="1200" b="0" kern="0" dirty="0">
                <a:solidFill>
                  <a:srgbClr val="002060"/>
                </a:solidFill>
                <a:latin typeface="微软雅黑" pitchFamily="34" charset="-122"/>
                <a:ea typeface="微软雅黑" pitchFamily="34" charset="-122"/>
              </a:rPr>
              <a:t>《ICP</a:t>
            </a:r>
            <a:r>
              <a:rPr lang="zh-CN" altLang="en-US" sz="1200" b="0" kern="0" dirty="0">
                <a:solidFill>
                  <a:srgbClr val="002060"/>
                </a:solidFill>
                <a:latin typeface="微软雅黑" pitchFamily="34" charset="-122"/>
                <a:ea typeface="微软雅黑" pitchFamily="34" charset="-122"/>
              </a:rPr>
              <a:t>备案登记表</a:t>
            </a:r>
            <a:r>
              <a:rPr lang="en-US" altLang="zh-CN" sz="1200" b="0" kern="0" dirty="0">
                <a:solidFill>
                  <a:srgbClr val="002060"/>
                </a:solidFill>
                <a:latin typeface="微软雅黑" pitchFamily="34" charset="-122"/>
                <a:ea typeface="微软雅黑" pitchFamily="34" charset="-122"/>
              </a:rPr>
              <a:t>》</a:t>
            </a:r>
            <a:endParaRPr lang="ja-JP" altLang="en-US" sz="1200" b="0" kern="0" dirty="0">
              <a:solidFill>
                <a:srgbClr val="002060"/>
              </a:solidFill>
              <a:latin typeface="微软雅黑" pitchFamily="34" charset="-122"/>
              <a:ea typeface="微软雅黑" pitchFamily="34" charset="-122"/>
            </a:endParaRPr>
          </a:p>
        </p:txBody>
      </p:sp>
      <p:sp>
        <p:nvSpPr>
          <p:cNvPr id="8" name="内容占位符 7"/>
          <p:cNvSpPr>
            <a:spLocks noGrp="1"/>
          </p:cNvSpPr>
          <p:nvPr>
            <p:ph idx="1"/>
          </p:nvPr>
        </p:nvSpPr>
        <p:spPr>
          <a:xfrm>
            <a:off x="576263" y="777439"/>
            <a:ext cx="5843944" cy="4619640"/>
          </a:xfrm>
        </p:spPr>
        <p:txBody>
          <a:bodyPr/>
          <a:lstStyle/>
          <a:p>
            <a:pPr marL="0" indent="0">
              <a:lnSpc>
                <a:spcPct val="200000"/>
              </a:lnSpc>
              <a:buNone/>
            </a:pPr>
            <a:r>
              <a:rPr kumimoji="1" lang="zh-CN" altLang="en-US" sz="1800" b="0" dirty="0" smtClean="0">
                <a:solidFill>
                  <a:srgbClr val="002060"/>
                </a:solidFill>
                <a:latin typeface="+mj-ea"/>
                <a:ea typeface="+mj-ea"/>
              </a:rPr>
              <a:t>上交材料</a:t>
            </a:r>
            <a:endParaRPr kumimoji="1" lang="en-US" altLang="zh-CN" sz="1800" b="0" dirty="0" smtClean="0">
              <a:solidFill>
                <a:srgbClr val="002060"/>
              </a:solidFill>
              <a:latin typeface="+mj-ea"/>
              <a:ea typeface="+mj-ea"/>
            </a:endParaRPr>
          </a:p>
          <a:p>
            <a:pPr>
              <a:lnSpc>
                <a:spcPct val="200000"/>
              </a:lnSpc>
            </a:pPr>
            <a:r>
              <a:rPr lang="zh-CN" altLang="en-US" sz="1600" b="0" kern="0" dirty="0">
                <a:solidFill>
                  <a:srgbClr val="002060"/>
                </a:solidFill>
              </a:rPr>
              <a:t>客户</a:t>
            </a:r>
            <a:r>
              <a:rPr lang="zh-CN" altLang="en-US" sz="1600" b="0" kern="0" dirty="0">
                <a:solidFill>
                  <a:srgbClr val="002060"/>
                </a:solidFill>
              </a:rPr>
              <a:t>如实、按要求填写</a:t>
            </a:r>
            <a:r>
              <a:rPr lang="en-US" altLang="zh-CN" sz="1600" b="0" kern="0" dirty="0">
                <a:solidFill>
                  <a:srgbClr val="002060"/>
                </a:solidFill>
              </a:rPr>
              <a:t>《ICP</a:t>
            </a:r>
            <a:r>
              <a:rPr lang="zh-CN" altLang="en-US" sz="1600" b="0" kern="0" dirty="0">
                <a:solidFill>
                  <a:srgbClr val="002060"/>
                </a:solidFill>
              </a:rPr>
              <a:t>备案登记表</a:t>
            </a:r>
            <a:r>
              <a:rPr lang="en-US" altLang="zh-CN" sz="1600" b="0" kern="0" dirty="0">
                <a:solidFill>
                  <a:srgbClr val="002060"/>
                </a:solidFill>
              </a:rPr>
              <a:t>》</a:t>
            </a:r>
            <a:r>
              <a:rPr lang="zh-CN" altLang="en-US" sz="1600" b="0" kern="0" dirty="0">
                <a:solidFill>
                  <a:srgbClr val="002060"/>
                </a:solidFill>
              </a:rPr>
              <a:t>（以下简称</a:t>
            </a:r>
            <a:r>
              <a:rPr lang="en-US" altLang="zh-CN" sz="1600" b="0" kern="0" dirty="0">
                <a:solidFill>
                  <a:srgbClr val="002060"/>
                </a:solidFill>
              </a:rPr>
              <a:t>《</a:t>
            </a:r>
            <a:r>
              <a:rPr lang="zh-CN" altLang="en-US" sz="1600" b="0" kern="0" dirty="0">
                <a:solidFill>
                  <a:srgbClr val="002060"/>
                </a:solidFill>
              </a:rPr>
              <a:t>登记表</a:t>
            </a:r>
            <a:r>
              <a:rPr lang="en-US" altLang="zh-CN" sz="1600" b="0" kern="0" dirty="0">
                <a:solidFill>
                  <a:srgbClr val="002060"/>
                </a:solidFill>
              </a:rPr>
              <a:t>》</a:t>
            </a:r>
            <a:r>
              <a:rPr lang="zh-CN" altLang="en-US" sz="1600" b="0" kern="0" dirty="0">
                <a:solidFill>
                  <a:srgbClr val="002060"/>
                </a:solidFill>
              </a:rPr>
              <a:t>）</a:t>
            </a:r>
            <a:endParaRPr lang="en-US" altLang="zh-CN" sz="1600" b="0" kern="0" dirty="0">
              <a:solidFill>
                <a:srgbClr val="002060"/>
              </a:solidFill>
            </a:endParaRPr>
          </a:p>
          <a:p>
            <a:pPr>
              <a:lnSpc>
                <a:spcPct val="200000"/>
              </a:lnSpc>
            </a:pPr>
            <a:r>
              <a:rPr lang="zh-CN" altLang="en-US" sz="1600" b="0" kern="0" dirty="0">
                <a:solidFill>
                  <a:srgbClr val="002060"/>
                </a:solidFill>
              </a:rPr>
              <a:t>客户提交网站主体有效证件的电子件（彩色），建议提供营业执照副本。</a:t>
            </a:r>
            <a:endParaRPr lang="en-US" altLang="zh-CN" sz="1600" b="0" kern="0" dirty="0">
              <a:solidFill>
                <a:srgbClr val="002060"/>
              </a:solidFill>
            </a:endParaRPr>
          </a:p>
          <a:p>
            <a:pPr>
              <a:lnSpc>
                <a:spcPct val="200000"/>
              </a:lnSpc>
            </a:pPr>
            <a:r>
              <a:rPr lang="zh-CN" altLang="en-US" sz="1600" b="0" kern="0" dirty="0">
                <a:solidFill>
                  <a:srgbClr val="002060"/>
                </a:solidFill>
              </a:rPr>
              <a:t>客户提交网站主体负责人，网站负责人身份证电子件（彩色），一张图上包含身份证正反两面。</a:t>
            </a:r>
            <a:endParaRPr lang="en-US" altLang="zh-CN" sz="1600" b="0" kern="0" dirty="0">
              <a:solidFill>
                <a:srgbClr val="002060"/>
              </a:solidFill>
            </a:endParaRPr>
          </a:p>
          <a:p>
            <a:pPr>
              <a:lnSpc>
                <a:spcPct val="200000"/>
              </a:lnSpc>
            </a:pPr>
            <a:r>
              <a:rPr lang="zh-CN" altLang="en-US" sz="1600" b="0" kern="0" dirty="0">
                <a:solidFill>
                  <a:srgbClr val="002060"/>
                </a:solidFill>
              </a:rPr>
              <a:t>客户可在上交的三个电子件上添加不影响识别的水印。如客户不添加，我公司将代为添加。</a:t>
            </a:r>
            <a:endParaRPr lang="en-US" altLang="zh-CN" sz="1600" b="0" kern="0" dirty="0">
              <a:solidFill>
                <a:srgbClr val="002060"/>
              </a:solidFill>
            </a:endParaRPr>
          </a:p>
          <a:p>
            <a:pPr>
              <a:lnSpc>
                <a:spcPct val="200000"/>
              </a:lnSpc>
            </a:pPr>
            <a:endParaRPr kumimoji="1" lang="en-US" altLang="zh-CN" b="0" dirty="0">
              <a:latin typeface="楷体" pitchFamily="49" charset="-122"/>
              <a:ea typeface="楷体" pitchFamily="49" charset="-122"/>
            </a:endParaRPr>
          </a:p>
          <a:p>
            <a:pPr>
              <a:lnSpc>
                <a:spcPct val="200000"/>
              </a:lnSpc>
            </a:pPr>
            <a:endParaRPr lang="zh-CN" altLang="en-US" dirty="0"/>
          </a:p>
        </p:txBody>
      </p:sp>
    </p:spTree>
    <p:extLst>
      <p:ext uri="{BB962C8B-B14F-4D97-AF65-F5344CB8AC3E}">
        <p14:creationId xmlns:p14="http://schemas.microsoft.com/office/powerpoint/2010/main" val="218411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前期</a:t>
            </a:r>
            <a:endParaRPr lang="zh-CN" altLang="en-US" dirty="0"/>
          </a:p>
        </p:txBody>
      </p:sp>
      <p:sp>
        <p:nvSpPr>
          <p:cNvPr id="3" name="内容占位符 2"/>
          <p:cNvSpPr>
            <a:spLocks noGrp="1"/>
          </p:cNvSpPr>
          <p:nvPr>
            <p:ph idx="1"/>
          </p:nvPr>
        </p:nvSpPr>
        <p:spPr>
          <a:xfrm>
            <a:off x="576263" y="791815"/>
            <a:ext cx="10369550" cy="4619640"/>
          </a:xfrm>
        </p:spPr>
        <p:txBody>
          <a:bodyPr/>
          <a:lstStyle/>
          <a:p>
            <a:pPr marL="0" indent="0">
              <a:lnSpc>
                <a:spcPct val="150000"/>
              </a:lnSpc>
              <a:buNone/>
            </a:pPr>
            <a:r>
              <a:rPr lang="zh-CN" altLang="en-US" sz="1800" b="0" kern="0" dirty="0" smtClean="0">
                <a:solidFill>
                  <a:srgbClr val="002060"/>
                </a:solidFill>
              </a:rPr>
              <a:t>初步审核</a:t>
            </a:r>
            <a:endParaRPr lang="en-US" altLang="zh-CN" sz="1800" b="0" kern="0" dirty="0" smtClean="0">
              <a:solidFill>
                <a:srgbClr val="002060"/>
              </a:solidFill>
            </a:endParaRPr>
          </a:p>
          <a:p>
            <a:pPr>
              <a:lnSpc>
                <a:spcPct val="150000"/>
              </a:lnSpc>
            </a:pPr>
            <a:r>
              <a:rPr lang="zh-CN" altLang="en-US" sz="1600" b="0" kern="0" dirty="0">
                <a:solidFill>
                  <a:srgbClr val="002060"/>
                </a:solidFill>
              </a:rPr>
              <a:t>客户提交材料后，由备案专员对所提交的材料真实性进行核实。</a:t>
            </a:r>
            <a:endParaRPr lang="en-US" altLang="zh-CN" sz="1600" b="0" kern="0" dirty="0">
              <a:solidFill>
                <a:srgbClr val="002060"/>
              </a:solidFill>
            </a:endParaRPr>
          </a:p>
          <a:p>
            <a:pPr>
              <a:lnSpc>
                <a:spcPct val="150000"/>
              </a:lnSpc>
            </a:pPr>
            <a:r>
              <a:rPr lang="zh-CN" altLang="en-US" sz="1600" b="0" kern="0" dirty="0" smtClean="0">
                <a:solidFill>
                  <a:srgbClr val="002060"/>
                </a:solidFill>
              </a:rPr>
              <a:t>主要</a:t>
            </a:r>
            <a:r>
              <a:rPr lang="zh-CN" altLang="en-US" sz="1600" b="0" kern="0" dirty="0">
                <a:solidFill>
                  <a:srgbClr val="002060"/>
                </a:solidFill>
              </a:rPr>
              <a:t>核实以下几点：</a:t>
            </a:r>
            <a:endParaRPr lang="en-US" altLang="zh-CN" sz="1600" b="0" kern="0" dirty="0">
              <a:solidFill>
                <a:srgbClr val="002060"/>
              </a:solidFill>
            </a:endParaRPr>
          </a:p>
          <a:p>
            <a:pPr>
              <a:lnSpc>
                <a:spcPct val="150000"/>
              </a:lnSpc>
            </a:pPr>
            <a:r>
              <a:rPr lang="zh-CN" altLang="en-US" sz="1600" b="0" kern="0" dirty="0">
                <a:solidFill>
                  <a:srgbClr val="C00000"/>
                </a:solidFill>
              </a:rPr>
              <a:t>核实主体是否备案</a:t>
            </a:r>
            <a:endParaRPr lang="en-US" altLang="zh-CN" sz="1600" b="0" kern="0" dirty="0">
              <a:solidFill>
                <a:srgbClr val="C00000"/>
              </a:solidFill>
            </a:endParaRPr>
          </a:p>
          <a:p>
            <a:pPr>
              <a:lnSpc>
                <a:spcPct val="150000"/>
              </a:lnSpc>
            </a:pPr>
            <a:r>
              <a:rPr lang="zh-CN" altLang="en-US" sz="1600" b="0" kern="0" dirty="0">
                <a:solidFill>
                  <a:srgbClr val="002060"/>
                </a:solidFill>
              </a:rPr>
              <a:t>单位性质是否正确（企业还是个人）</a:t>
            </a:r>
            <a:endParaRPr lang="en-US" altLang="zh-CN" sz="1600" b="0" kern="0" dirty="0">
              <a:solidFill>
                <a:srgbClr val="002060"/>
              </a:solidFill>
            </a:endParaRPr>
          </a:p>
          <a:p>
            <a:pPr>
              <a:lnSpc>
                <a:spcPct val="150000"/>
              </a:lnSpc>
            </a:pPr>
            <a:r>
              <a:rPr lang="zh-CN" altLang="en-US" sz="1600" b="0" kern="0" dirty="0">
                <a:solidFill>
                  <a:srgbClr val="002060"/>
                </a:solidFill>
              </a:rPr>
              <a:t>单位有效证件号码与电子档是否一致</a:t>
            </a:r>
            <a:endParaRPr lang="en-US" altLang="zh-CN" sz="1600" b="0" kern="0" dirty="0">
              <a:solidFill>
                <a:srgbClr val="002060"/>
              </a:solidFill>
            </a:endParaRPr>
          </a:p>
          <a:p>
            <a:pPr>
              <a:lnSpc>
                <a:spcPct val="150000"/>
              </a:lnSpc>
            </a:pPr>
            <a:r>
              <a:rPr lang="zh-CN" altLang="en-US" sz="1600" b="0" kern="0" dirty="0">
                <a:solidFill>
                  <a:srgbClr val="002060"/>
                </a:solidFill>
              </a:rPr>
              <a:t>主体负责人和网站负责人证件号码与电子档是否一致</a:t>
            </a:r>
            <a:endParaRPr lang="en-US" altLang="zh-CN" sz="1600" b="0" kern="0" dirty="0">
              <a:solidFill>
                <a:srgbClr val="002060"/>
              </a:solidFill>
            </a:endParaRPr>
          </a:p>
          <a:p>
            <a:pPr>
              <a:lnSpc>
                <a:spcPct val="150000"/>
              </a:lnSpc>
            </a:pPr>
            <a:r>
              <a:rPr lang="zh-CN" altLang="en-US" sz="1600" b="0" kern="0" dirty="0">
                <a:solidFill>
                  <a:srgbClr val="002060"/>
                </a:solidFill>
              </a:rPr>
              <a:t>主体负责人和网站负责人邮箱、电话等是否填写正确</a:t>
            </a:r>
            <a:endParaRPr lang="en-US" altLang="zh-CN" sz="1600" b="0" kern="0" dirty="0">
              <a:solidFill>
                <a:srgbClr val="002060"/>
              </a:solidFill>
            </a:endParaRPr>
          </a:p>
          <a:p>
            <a:pPr>
              <a:lnSpc>
                <a:spcPct val="150000"/>
              </a:lnSpc>
            </a:pPr>
            <a:r>
              <a:rPr lang="zh-CN" altLang="en-US" sz="1600" b="0" kern="0" dirty="0">
                <a:solidFill>
                  <a:srgbClr val="C00000"/>
                </a:solidFill>
              </a:rPr>
              <a:t>核实域名是否占用</a:t>
            </a:r>
            <a:endParaRPr lang="en-US" altLang="zh-CN" sz="1600" b="0" kern="0" dirty="0">
              <a:solidFill>
                <a:srgbClr val="C00000"/>
              </a:solidFill>
            </a:endParaRPr>
          </a:p>
          <a:p>
            <a:pPr>
              <a:lnSpc>
                <a:spcPct val="150000"/>
              </a:lnSpc>
            </a:pPr>
            <a:r>
              <a:rPr lang="zh-CN" altLang="en-US" sz="1600" b="0" kern="0" dirty="0">
                <a:solidFill>
                  <a:srgbClr val="002060"/>
                </a:solidFill>
              </a:rPr>
              <a:t>网站首页地址、域名是否正确（域名不含</a:t>
            </a:r>
            <a:r>
              <a:rPr lang="en-US" altLang="zh-CN" sz="1600" b="0" kern="0" dirty="0">
                <a:solidFill>
                  <a:srgbClr val="002060"/>
                </a:solidFill>
              </a:rPr>
              <a:t>www</a:t>
            </a:r>
            <a:r>
              <a:rPr lang="zh-CN" altLang="en-US" sz="1600" b="0" kern="0" dirty="0">
                <a:solidFill>
                  <a:srgbClr val="002060"/>
                </a:solidFill>
              </a:rPr>
              <a:t>）</a:t>
            </a:r>
            <a:endParaRPr lang="en-US" altLang="zh-CN" sz="1600" b="0" kern="0" dirty="0">
              <a:solidFill>
                <a:srgbClr val="002060"/>
              </a:solidFill>
            </a:endParaRPr>
          </a:p>
          <a:p>
            <a:pPr>
              <a:lnSpc>
                <a:spcPct val="150000"/>
              </a:lnSpc>
            </a:pPr>
            <a:r>
              <a:rPr lang="zh-CN" altLang="en-US" sz="1600" b="0" kern="0" dirty="0">
                <a:solidFill>
                  <a:srgbClr val="002060"/>
                </a:solidFill>
              </a:rPr>
              <a:t>网站内容是否符合标准、是否需要进行前置审批</a:t>
            </a:r>
            <a:endParaRPr lang="en-US" altLang="zh-CN" sz="1600" b="0" kern="0" dirty="0">
              <a:solidFill>
                <a:srgbClr val="002060"/>
              </a:solidFill>
            </a:endParaRPr>
          </a:p>
          <a:p>
            <a:pPr>
              <a:lnSpc>
                <a:spcPct val="150000"/>
              </a:lnSpc>
            </a:pPr>
            <a:r>
              <a:rPr lang="zh-CN" altLang="en-US" sz="1600" b="0" kern="0" dirty="0">
                <a:solidFill>
                  <a:srgbClr val="002060"/>
                </a:solidFill>
              </a:rPr>
              <a:t>将不符要求的材料告知客户重新提交。</a:t>
            </a:r>
            <a:endParaRPr lang="en-US" altLang="zh-CN" sz="1600" b="0" kern="0" dirty="0">
              <a:solidFill>
                <a:srgbClr val="002060"/>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8</a:t>
            </a:fld>
            <a:endParaRPr lang="zh-CN" altLang="en-US"/>
          </a:p>
        </p:txBody>
      </p:sp>
    </p:spTree>
    <p:extLst>
      <p:ext uri="{BB962C8B-B14F-4D97-AF65-F5344CB8AC3E}">
        <p14:creationId xmlns:p14="http://schemas.microsoft.com/office/powerpoint/2010/main" val="3917425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前期准备</a:t>
            </a:r>
            <a:endParaRPr lang="zh-CN" altLang="en-US" dirty="0"/>
          </a:p>
        </p:txBody>
      </p:sp>
      <p:sp>
        <p:nvSpPr>
          <p:cNvPr id="3" name="内容占位符 2"/>
          <p:cNvSpPr>
            <a:spLocks noGrp="1"/>
          </p:cNvSpPr>
          <p:nvPr>
            <p:ph idx="1"/>
          </p:nvPr>
        </p:nvSpPr>
        <p:spPr>
          <a:xfrm>
            <a:off x="576263" y="1168386"/>
            <a:ext cx="4824734" cy="4619640"/>
          </a:xfrm>
        </p:spPr>
        <p:txBody>
          <a:bodyPr/>
          <a:lstStyle/>
          <a:p>
            <a:pPr marL="0" indent="0">
              <a:buNone/>
            </a:pPr>
            <a:r>
              <a:rPr lang="zh-CN" altLang="en-US" sz="1800" b="0" kern="0" dirty="0">
                <a:solidFill>
                  <a:srgbClr val="002060"/>
                </a:solidFill>
              </a:rPr>
              <a:t>现场核</a:t>
            </a:r>
            <a:r>
              <a:rPr lang="zh-CN" altLang="en-US" sz="1800" b="0" kern="0" dirty="0" smtClean="0">
                <a:solidFill>
                  <a:srgbClr val="002060"/>
                </a:solidFill>
              </a:rPr>
              <a:t>验</a:t>
            </a:r>
            <a:endParaRPr lang="en-US" altLang="zh-CN" sz="1800" b="0" kern="0" dirty="0" smtClean="0">
              <a:solidFill>
                <a:srgbClr val="002060"/>
              </a:solidFill>
            </a:endParaRPr>
          </a:p>
          <a:p>
            <a:pPr>
              <a:lnSpc>
                <a:spcPct val="150000"/>
              </a:lnSpc>
            </a:pPr>
            <a:r>
              <a:rPr lang="zh-CN" altLang="en-US" sz="1600" b="0" kern="0" dirty="0" smtClean="0">
                <a:solidFill>
                  <a:srgbClr val="002060"/>
                </a:solidFill>
              </a:rPr>
              <a:t>材料</a:t>
            </a:r>
            <a:r>
              <a:rPr lang="zh-CN" altLang="en-US" sz="1600" b="0" kern="0" dirty="0">
                <a:solidFill>
                  <a:srgbClr val="002060"/>
                </a:solidFill>
              </a:rPr>
              <a:t>核实完毕后，网站负责人须到我</a:t>
            </a:r>
            <a:r>
              <a:rPr lang="zh-CN" altLang="en-US" sz="1600" b="0" kern="0" dirty="0" smtClean="0">
                <a:solidFill>
                  <a:srgbClr val="002060"/>
                </a:solidFill>
              </a:rPr>
              <a:t>公司进行核</a:t>
            </a:r>
            <a:r>
              <a:rPr lang="zh-CN" altLang="en-US" sz="1600" b="0" kern="0" dirty="0">
                <a:solidFill>
                  <a:srgbClr val="002060"/>
                </a:solidFill>
              </a:rPr>
              <a:t>验现场拍照</a:t>
            </a:r>
            <a:r>
              <a:rPr lang="zh-CN" altLang="en-US" sz="1600" b="0" kern="0" dirty="0" smtClean="0">
                <a:solidFill>
                  <a:srgbClr val="002060"/>
                </a:solidFill>
              </a:rPr>
              <a:t>。</a:t>
            </a:r>
            <a:endParaRPr lang="en-US" altLang="zh-CN" sz="1600" b="0" kern="0" dirty="0" smtClean="0">
              <a:solidFill>
                <a:srgbClr val="002060"/>
              </a:solidFill>
            </a:endParaRPr>
          </a:p>
          <a:p>
            <a:pPr>
              <a:lnSpc>
                <a:spcPct val="150000"/>
              </a:lnSpc>
            </a:pPr>
            <a:r>
              <a:rPr lang="zh-CN" altLang="en-US" sz="1600" b="0" kern="0" dirty="0" smtClean="0">
                <a:solidFill>
                  <a:srgbClr val="002060"/>
                </a:solidFill>
              </a:rPr>
              <a:t>现场</a:t>
            </a:r>
            <a:r>
              <a:rPr lang="zh-CN" altLang="en-US" sz="1600" b="0" kern="0" dirty="0">
                <a:solidFill>
                  <a:srgbClr val="002060"/>
                </a:solidFill>
              </a:rPr>
              <a:t>拍照要求拍摄网站负责人彩色正面免冠照（电子照片规格：</a:t>
            </a:r>
            <a:r>
              <a:rPr lang="en-US" altLang="zh-CN" sz="1600" b="0" kern="0" dirty="0">
                <a:solidFill>
                  <a:srgbClr val="002060"/>
                </a:solidFill>
              </a:rPr>
              <a:t>800×600</a:t>
            </a:r>
            <a:r>
              <a:rPr lang="zh-CN" altLang="en-US" sz="1600" b="0" kern="0" dirty="0">
                <a:solidFill>
                  <a:srgbClr val="002060"/>
                </a:solidFill>
              </a:rPr>
              <a:t>像素）。备案中心统一制作、提供带有标识的幕布作为拍照背景，照片应显示拍照时间和背景标识。</a:t>
            </a:r>
            <a:endParaRPr lang="en-US" altLang="zh-CN" sz="1600" b="0" kern="0" dirty="0">
              <a:solidFill>
                <a:srgbClr val="002060"/>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CFF62837-9FEC-490A-8A5B-DDB25B028A78}" type="slidenum">
              <a:rPr lang="zh-CN" altLang="en-US" smtClean="0"/>
              <a:pPr>
                <a:defRPr/>
              </a:pPr>
              <a:t>9</a:t>
            </a:fld>
            <a:endParaRPr lang="zh-CN" altLang="en-US"/>
          </a:p>
        </p:txBody>
      </p:sp>
      <p:pic>
        <p:nvPicPr>
          <p:cNvPr id="5" name="Picture 2" descr="D:\VSS\01个人\孙鹏\ICP备案\140乘以148写真布一条净边.jpg"/>
          <p:cNvPicPr>
            <a:picLocks noChangeAspect="1" noChangeArrowheads="1"/>
          </p:cNvPicPr>
          <p:nvPr/>
        </p:nvPicPr>
        <p:blipFill>
          <a:blip r:embed="rId2" cstate="print"/>
          <a:srcRect/>
          <a:stretch>
            <a:fillRect/>
          </a:stretch>
        </p:blipFill>
        <p:spPr bwMode="auto">
          <a:xfrm>
            <a:off x="6648098" y="935831"/>
            <a:ext cx="4286280" cy="4104456"/>
          </a:xfrm>
          <a:prstGeom prst="rect">
            <a:avLst/>
          </a:prstGeom>
          <a:noFill/>
        </p:spPr>
      </p:pic>
      <p:sp>
        <p:nvSpPr>
          <p:cNvPr id="6" name="テキスト ボックス 6"/>
          <p:cNvSpPr txBox="1"/>
          <p:nvPr/>
        </p:nvSpPr>
        <p:spPr>
          <a:xfrm>
            <a:off x="6625133" y="5204449"/>
            <a:ext cx="4286280" cy="276999"/>
          </a:xfrm>
          <a:prstGeom prst="rect">
            <a:avLst/>
          </a:prstGeom>
          <a:noFill/>
        </p:spPr>
        <p:txBody>
          <a:bodyPr wrap="square" rtlCol="0">
            <a:spAutoFit/>
          </a:bodyPr>
          <a:lstStyle/>
          <a:p>
            <a:pPr algn="ctr"/>
            <a:r>
              <a:rPr lang="zh-CN" altLang="en-US" sz="1200" b="0" kern="0" dirty="0" smtClean="0">
                <a:solidFill>
                  <a:srgbClr val="002060"/>
                </a:solidFill>
                <a:latin typeface="微软雅黑" pitchFamily="34" charset="-122"/>
                <a:ea typeface="微软雅黑" pitchFamily="34" charset="-122"/>
              </a:rPr>
              <a:t>统一</a:t>
            </a:r>
            <a:r>
              <a:rPr lang="zh-CN" altLang="en-US" sz="1200" b="0" kern="0" dirty="0">
                <a:solidFill>
                  <a:srgbClr val="002060"/>
                </a:solidFill>
                <a:latin typeface="微软雅黑" pitchFamily="34" charset="-122"/>
                <a:ea typeface="微软雅黑" pitchFamily="34" charset="-122"/>
              </a:rPr>
              <a:t>制作的背景幕布</a:t>
            </a:r>
            <a:endParaRPr lang="ja-JP" altLang="en-US" sz="1200" b="0" kern="0" dirty="0">
              <a:solidFill>
                <a:srgbClr val="002060"/>
              </a:solidFill>
              <a:latin typeface="微软雅黑" pitchFamily="34" charset="-122"/>
              <a:ea typeface="微软雅黑" pitchFamily="34" charset="-122"/>
            </a:endParaRPr>
          </a:p>
        </p:txBody>
      </p:sp>
    </p:spTree>
    <p:extLst>
      <p:ext uri="{BB962C8B-B14F-4D97-AF65-F5344CB8AC3E}">
        <p14:creationId xmlns:p14="http://schemas.microsoft.com/office/powerpoint/2010/main" val="3513525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20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cs typeface="+mj-cs"/>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61842</TotalTime>
  <Words>1019</Words>
  <Application>Microsoft Office PowerPoint</Application>
  <PresentationFormat>自定义</PresentationFormat>
  <Paragraphs>108</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 Unicode MS</vt:lpstr>
      <vt:lpstr>HG創英角ｺﾞｼｯｸUB</vt:lpstr>
      <vt:lpstr>Meiryo UI</vt:lpstr>
      <vt:lpstr>黑体</vt:lpstr>
      <vt:lpstr>楷体</vt:lpstr>
      <vt:lpstr>宋体</vt:lpstr>
      <vt:lpstr>微软雅黑</vt:lpstr>
      <vt:lpstr>Arial</vt:lpstr>
      <vt:lpstr>Calibri</vt:lpstr>
      <vt:lpstr>Franklin Gothic Book</vt:lpstr>
      <vt:lpstr>Impact</vt:lpstr>
      <vt:lpstr>Wingdings</vt:lpstr>
      <vt:lpstr>自定义设计方案</vt:lpstr>
      <vt:lpstr>PowerPoint 演示文稿</vt:lpstr>
      <vt:lpstr>PowerPoint 演示文稿</vt:lpstr>
      <vt:lpstr>前言</vt:lpstr>
      <vt:lpstr>用语说明</vt:lpstr>
      <vt:lpstr>注意事项</vt:lpstr>
      <vt:lpstr>流程图</vt:lpstr>
      <vt:lpstr>前期准备</vt:lpstr>
      <vt:lpstr>前期</vt:lpstr>
      <vt:lpstr>前期准备</vt:lpstr>
      <vt:lpstr>前期准备</vt:lpstr>
      <vt:lpstr>前期准备</vt:lpstr>
      <vt:lpstr>提交审批</vt:lpstr>
      <vt:lpstr>审批后续</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Dean</dc:creator>
  <cp:lastModifiedBy>A11191121040916</cp:lastModifiedBy>
  <cp:revision>2843</cp:revision>
  <cp:lastPrinted>2022-04-12T08:54:43Z</cp:lastPrinted>
  <dcterms:created xsi:type="dcterms:W3CDTF">2010-10-07T00:44:20Z</dcterms:created>
  <dcterms:modified xsi:type="dcterms:W3CDTF">2022-07-28T08:43:18Z</dcterms:modified>
</cp:coreProperties>
</file>